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3" r:id="rId6"/>
    <p:sldId id="280" r:id="rId7"/>
    <p:sldId id="297" r:id="rId8"/>
    <p:sldId id="292" r:id="rId9"/>
    <p:sldId id="298" r:id="rId10"/>
    <p:sldId id="281" r:id="rId11"/>
    <p:sldId id="294" r:id="rId12"/>
    <p:sldId id="300" r:id="rId13"/>
    <p:sldId id="296" r:id="rId14"/>
    <p:sldId id="282" r:id="rId15"/>
    <p:sldId id="301" r:id="rId16"/>
    <p:sldId id="295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7A"/>
    <a:srgbClr val="92DD6D"/>
    <a:srgbClr val="80D755"/>
    <a:srgbClr val="A1E181"/>
    <a:srgbClr val="669900"/>
    <a:srgbClr val="9A93CD"/>
    <a:srgbClr val="9D96CE"/>
    <a:srgbClr val="A7A1D3"/>
    <a:srgbClr val="A391CF"/>
    <a:srgbClr val="939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7055" autoAdjust="0"/>
  </p:normalViewPr>
  <p:slideViewPr>
    <p:cSldViewPr>
      <p:cViewPr>
        <p:scale>
          <a:sx n="81" d="100"/>
          <a:sy n="81" d="100"/>
        </p:scale>
        <p:origin x="-108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моих знаний</a:t>
            </a:r>
          </a:p>
        </c:rich>
      </c:tx>
      <c:layout>
        <c:manualLayout>
          <c:xMode val="edge"/>
          <c:yMode val="edge"/>
          <c:x val="0.30821029382300352"/>
          <c:y val="2.549917479048512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Моя карьера</c:v>
                </c:pt>
              </c:strCache>
            </c:strRef>
          </c:tx>
          <c:marker>
            <c:symbol val="diamond"/>
            <c:size val="10"/>
          </c:marker>
          <c:cat>
            <c:strRef>
              <c:f>Лист1!$A$2:$A$8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 до практики</c:v>
                </c:pt>
                <c:pt idx="3">
                  <c:v>3 курс после практики</c:v>
                </c:pt>
                <c:pt idx="4">
                  <c:v>4 курс до практики</c:v>
                </c:pt>
                <c:pt idx="5">
                  <c:v>4 курс после практики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0.5</c:v>
                </c:pt>
                <c:pt idx="1">
                  <c:v>0.55000000000000004</c:v>
                </c:pt>
                <c:pt idx="2">
                  <c:v>0.6</c:v>
                </c:pt>
                <c:pt idx="3">
                  <c:v>1</c:v>
                </c:pt>
                <c:pt idx="4">
                  <c:v>1.1000000000000001</c:v>
                </c:pt>
                <c:pt idx="5">
                  <c:v>1.5</c:v>
                </c:pt>
                <c:pt idx="6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65984"/>
        <c:axId val="164267520"/>
      </c:lineChart>
      <c:catAx>
        <c:axId val="1642659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64267520"/>
        <c:crosses val="autoZero"/>
        <c:auto val="1"/>
        <c:lblAlgn val="ctr"/>
        <c:lblOffset val="100"/>
        <c:noMultiLvlLbl val="0"/>
      </c:catAx>
      <c:valAx>
        <c:axId val="164267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426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8B873A-F4C0-493C-B907-1532CDA3A306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99D7061-CE06-4D3A-AD55-9F1F5B29F0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63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98C6C0-02C7-4DA3-9271-A078429B035A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9045C4-BFFC-499E-9616-D68AAEC9E2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1867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3106738" y="4325938"/>
            <a:ext cx="6080125" cy="2574925"/>
            <a:chOff x="3107483" y="4325496"/>
            <a:chExt cx="6078914" cy="2574629"/>
          </a:xfrm>
        </p:grpSpPr>
        <p:sp>
          <p:nvSpPr>
            <p:cNvPr id="5" name="Freeform 45"/>
            <p:cNvSpPr>
              <a:spLocks/>
            </p:cNvSpPr>
            <p:nvPr/>
          </p:nvSpPr>
          <p:spPr bwMode="ltGray">
            <a:xfrm rot="20386052">
              <a:off x="6932596" y="5689001"/>
              <a:ext cx="1798279" cy="1133345"/>
            </a:xfrm>
            <a:custGeom>
              <a:avLst/>
              <a:gdLst/>
              <a:ahLst/>
              <a:cxnLst/>
              <a:rect l="l" t="t" r="r" b="b"/>
              <a:pathLst>
                <a:path w="1798616" h="1132118">
                  <a:moveTo>
                    <a:pt x="1570446" y="265994"/>
                  </a:moveTo>
                  <a:cubicBezTo>
                    <a:pt x="1553847" y="257312"/>
                    <a:pt x="1535812" y="251538"/>
                    <a:pt x="1517224" y="249324"/>
                  </a:cubicBezTo>
                  <a:cubicBezTo>
                    <a:pt x="1492442" y="246370"/>
                    <a:pt x="1466677" y="249746"/>
                    <a:pt x="1442037" y="260995"/>
                  </a:cubicBezTo>
                  <a:cubicBezTo>
                    <a:pt x="1415153" y="269996"/>
                    <a:pt x="1406192" y="287995"/>
                    <a:pt x="1388269" y="305995"/>
                  </a:cubicBezTo>
                  <a:cubicBezTo>
                    <a:pt x="1388269" y="422993"/>
                    <a:pt x="1388269" y="548990"/>
                    <a:pt x="1370347" y="647988"/>
                  </a:cubicBezTo>
                  <a:cubicBezTo>
                    <a:pt x="1504763" y="638990"/>
                    <a:pt x="1657101" y="548990"/>
                    <a:pt x="1657101" y="404994"/>
                  </a:cubicBezTo>
                  <a:cubicBezTo>
                    <a:pt x="1657101" y="344245"/>
                    <a:pt x="1620243" y="292038"/>
                    <a:pt x="1570446" y="265994"/>
                  </a:cubicBezTo>
                  <a:close/>
                  <a:moveTo>
                    <a:pt x="1387647" y="0"/>
                  </a:moveTo>
                  <a:cubicBezTo>
                    <a:pt x="1387648" y="17969"/>
                    <a:pt x="1387647" y="71880"/>
                    <a:pt x="1387647" y="125790"/>
                  </a:cubicBezTo>
                  <a:cubicBezTo>
                    <a:pt x="1423384" y="107821"/>
                    <a:pt x="1459119" y="98836"/>
                    <a:pt x="1503792" y="98836"/>
                  </a:cubicBezTo>
                  <a:cubicBezTo>
                    <a:pt x="1584199" y="98836"/>
                    <a:pt x="1655670" y="134777"/>
                    <a:pt x="1709276" y="188685"/>
                  </a:cubicBezTo>
                  <a:cubicBezTo>
                    <a:pt x="1771815" y="251583"/>
                    <a:pt x="1798616" y="323462"/>
                    <a:pt x="1798616" y="404327"/>
                  </a:cubicBezTo>
                  <a:cubicBezTo>
                    <a:pt x="1798616" y="628954"/>
                    <a:pt x="1575263" y="790685"/>
                    <a:pt x="1369779" y="790685"/>
                  </a:cubicBezTo>
                  <a:cubicBezTo>
                    <a:pt x="1351911" y="790685"/>
                    <a:pt x="1342977" y="781700"/>
                    <a:pt x="1334042" y="781701"/>
                  </a:cubicBezTo>
                  <a:cubicBezTo>
                    <a:pt x="1226833" y="1033282"/>
                    <a:pt x="1039217" y="1132118"/>
                    <a:pt x="762259" y="1132118"/>
                  </a:cubicBezTo>
                  <a:cubicBezTo>
                    <a:pt x="762220" y="1132118"/>
                    <a:pt x="728032" y="1132118"/>
                    <a:pt x="693050" y="1132118"/>
                  </a:cubicBezTo>
                  <a:lnTo>
                    <a:pt x="137779" y="927461"/>
                  </a:lnTo>
                  <a:cubicBezTo>
                    <a:pt x="98994" y="877616"/>
                    <a:pt x="66142" y="817322"/>
                    <a:pt x="38597" y="745759"/>
                  </a:cubicBezTo>
                  <a:cubicBezTo>
                    <a:pt x="-14999" y="602023"/>
                    <a:pt x="2853" y="194"/>
                    <a:pt x="2860" y="0"/>
                  </a:cubicBezTo>
                  <a:cubicBezTo>
                    <a:pt x="2880" y="0"/>
                    <a:pt x="8189" y="0"/>
                    <a:pt x="1387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159"/>
            <p:cNvSpPr>
              <a:spLocks/>
            </p:cNvSpPr>
            <p:nvPr/>
          </p:nvSpPr>
          <p:spPr bwMode="ltGray">
            <a:xfrm rot="20390831">
              <a:off x="7215115" y="4871533"/>
              <a:ext cx="757086" cy="700007"/>
            </a:xfrm>
            <a:custGeom>
              <a:avLst/>
              <a:gdLst>
                <a:gd name="T0" fmla="*/ 3 w 124"/>
                <a:gd name="T1" fmla="*/ 115 h 115"/>
                <a:gd name="T2" fmla="*/ 11 w 124"/>
                <a:gd name="T3" fmla="*/ 95 h 115"/>
                <a:gd name="T4" fmla="*/ 40 w 124"/>
                <a:gd name="T5" fmla="*/ 81 h 115"/>
                <a:gd name="T6" fmla="*/ 67 w 124"/>
                <a:gd name="T7" fmla="*/ 87 h 115"/>
                <a:gd name="T8" fmla="*/ 107 w 124"/>
                <a:gd name="T9" fmla="*/ 71 h 115"/>
                <a:gd name="T10" fmla="*/ 79 w 124"/>
                <a:gd name="T11" fmla="*/ 7 h 115"/>
                <a:gd name="T12" fmla="*/ 1 w 124"/>
                <a:gd name="T13" fmla="*/ 80 h 115"/>
                <a:gd name="T14" fmla="*/ 3 w 124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60"/>
            <p:cNvSpPr>
              <a:spLocks/>
            </p:cNvSpPr>
            <p:nvPr/>
          </p:nvSpPr>
          <p:spPr bwMode="ltGray">
            <a:xfrm rot="20390831">
              <a:off x="6811970" y="5420745"/>
              <a:ext cx="428540" cy="414289"/>
            </a:xfrm>
            <a:custGeom>
              <a:avLst/>
              <a:gdLst>
                <a:gd name="T0" fmla="*/ 70 w 70"/>
                <a:gd name="T1" fmla="*/ 61 h 68"/>
                <a:gd name="T2" fmla="*/ 57 w 70"/>
                <a:gd name="T3" fmla="*/ 58 h 68"/>
                <a:gd name="T4" fmla="*/ 47 w 70"/>
                <a:gd name="T5" fmla="*/ 43 h 68"/>
                <a:gd name="T6" fmla="*/ 47 w 70"/>
                <a:gd name="T7" fmla="*/ 27 h 68"/>
                <a:gd name="T8" fmla="*/ 33 w 70"/>
                <a:gd name="T9" fmla="*/ 7 h 68"/>
                <a:gd name="T10" fmla="*/ 0 w 70"/>
                <a:gd name="T11" fmla="*/ 30 h 68"/>
                <a:gd name="T12" fmla="*/ 50 w 70"/>
                <a:gd name="T13" fmla="*/ 66 h 68"/>
                <a:gd name="T14" fmla="*/ 70 w 70"/>
                <a:gd name="T15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8">
                  <a:moveTo>
                    <a:pt x="70" y="61"/>
                  </a:moveTo>
                  <a:cubicBezTo>
                    <a:pt x="65" y="61"/>
                    <a:pt x="60" y="60"/>
                    <a:pt x="57" y="58"/>
                  </a:cubicBezTo>
                  <a:cubicBezTo>
                    <a:pt x="52" y="55"/>
                    <a:pt x="47" y="50"/>
                    <a:pt x="47" y="43"/>
                  </a:cubicBezTo>
                  <a:cubicBezTo>
                    <a:pt x="46" y="38"/>
                    <a:pt x="47" y="33"/>
                    <a:pt x="47" y="27"/>
                  </a:cubicBezTo>
                  <a:cubicBezTo>
                    <a:pt x="46" y="19"/>
                    <a:pt x="42" y="10"/>
                    <a:pt x="33" y="7"/>
                  </a:cubicBezTo>
                  <a:cubicBezTo>
                    <a:pt x="17" y="0"/>
                    <a:pt x="0" y="13"/>
                    <a:pt x="0" y="30"/>
                  </a:cubicBezTo>
                  <a:cubicBezTo>
                    <a:pt x="1" y="54"/>
                    <a:pt x="29" y="68"/>
                    <a:pt x="50" y="66"/>
                  </a:cubicBezTo>
                  <a:cubicBezTo>
                    <a:pt x="57" y="65"/>
                    <a:pt x="63" y="63"/>
                    <a:pt x="70" y="6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 rot="20457630">
              <a:off x="4239145" y="5493762"/>
              <a:ext cx="453935" cy="330162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9" name="Group 144"/>
            <p:cNvGrpSpPr/>
            <p:nvPr/>
          </p:nvGrpSpPr>
          <p:grpSpPr bwMode="ltGray">
            <a:xfrm rot="900450">
              <a:off x="5231046" y="4850016"/>
              <a:ext cx="909191" cy="707151"/>
              <a:chOff x="2074163" y="5486400"/>
              <a:chExt cx="1000966" cy="778532"/>
            </a:xfrm>
            <a:solidFill>
              <a:schemeClr val="accent2"/>
            </a:solidFill>
          </p:grpSpPr>
          <p:sp>
            <p:nvSpPr>
              <p:cNvPr id="44" name="Freeform 61"/>
              <p:cNvSpPr>
                <a:spLocks noEditPoints="1"/>
              </p:cNvSpPr>
              <p:nvPr/>
            </p:nvSpPr>
            <p:spPr bwMode="ltGray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5" name="Oval 62"/>
              <p:cNvSpPr>
                <a:spLocks noChangeArrowheads="1"/>
              </p:cNvSpPr>
              <p:nvPr/>
            </p:nvSpPr>
            <p:spPr bwMode="ltGray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ltGray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145"/>
            <p:cNvGrpSpPr/>
            <p:nvPr/>
          </p:nvGrpSpPr>
          <p:grpSpPr bwMode="ltGray">
            <a:xfrm rot="1190879">
              <a:off x="5890569" y="5904187"/>
              <a:ext cx="807798" cy="511542"/>
              <a:chOff x="7461248" y="4493227"/>
              <a:chExt cx="791430" cy="501186"/>
            </a:xfrm>
            <a:solidFill>
              <a:schemeClr val="accent3"/>
            </a:solidFill>
          </p:grpSpPr>
          <p:sp>
            <p:nvSpPr>
              <p:cNvPr id="42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210"/>
            <p:cNvSpPr>
              <a:spLocks/>
            </p:cNvSpPr>
            <p:nvPr/>
          </p:nvSpPr>
          <p:spPr bwMode="ltGray">
            <a:xfrm rot="3484613" flipH="1">
              <a:off x="3064617" y="5444564"/>
              <a:ext cx="282543" cy="196811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2" name="Group 147"/>
            <p:cNvGrpSpPr/>
            <p:nvPr/>
          </p:nvGrpSpPr>
          <p:grpSpPr bwMode="ltGray">
            <a:xfrm rot="20599377">
              <a:off x="4246376" y="4815407"/>
              <a:ext cx="473311" cy="513537"/>
              <a:chOff x="5282834" y="4061827"/>
              <a:chExt cx="1035679" cy="1123703"/>
            </a:xfrm>
            <a:solidFill>
              <a:schemeClr val="accent6"/>
            </a:solidFill>
          </p:grpSpPr>
          <p:sp>
            <p:nvSpPr>
              <p:cNvPr id="39" name="Freeform 158"/>
              <p:cNvSpPr>
                <a:spLocks noEditPoints="1"/>
              </p:cNvSpPr>
              <p:nvPr/>
            </p:nvSpPr>
            <p:spPr bwMode="lt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59"/>
              <p:cNvSpPr>
                <a:spLocks/>
              </p:cNvSpPr>
              <p:nvPr/>
            </p:nvSpPr>
            <p:spPr bwMode="lt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" name="Freeform 160"/>
              <p:cNvSpPr>
                <a:spLocks/>
              </p:cNvSpPr>
              <p:nvPr/>
            </p:nvSpPr>
            <p:spPr bwMode="lt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3" name="Freeform 39"/>
            <p:cNvSpPr>
              <a:spLocks/>
            </p:cNvSpPr>
            <p:nvPr/>
          </p:nvSpPr>
          <p:spPr bwMode="ltGray">
            <a:xfrm rot="-1800000">
              <a:off x="5212089" y="5877893"/>
              <a:ext cx="247601" cy="360321"/>
            </a:xfrm>
            <a:custGeom>
              <a:avLst/>
              <a:gdLst>
                <a:gd name="T0" fmla="*/ 4160 w 554038"/>
                <a:gd name="T1" fmla="*/ 4455 h 801688"/>
                <a:gd name="T2" fmla="*/ 4637 w 554038"/>
                <a:gd name="T3" fmla="*/ 8357 h 801688"/>
                <a:gd name="T4" fmla="*/ 4705 w 554038"/>
                <a:gd name="T5" fmla="*/ 8287 h 801688"/>
                <a:gd name="T6" fmla="*/ 5386 w 554038"/>
                <a:gd name="T7" fmla="*/ 7660 h 801688"/>
                <a:gd name="T8" fmla="*/ 5998 w 554038"/>
                <a:gd name="T9" fmla="*/ 7102 h 801688"/>
                <a:gd name="T10" fmla="*/ 7700 w 554038"/>
                <a:gd name="T11" fmla="*/ 6475 h 801688"/>
                <a:gd name="T12" fmla="*/ 8518 w 554038"/>
                <a:gd name="T13" fmla="*/ 6615 h 801688"/>
                <a:gd name="T14" fmla="*/ 8858 w 554038"/>
                <a:gd name="T15" fmla="*/ 4455 h 801688"/>
                <a:gd name="T16" fmla="*/ 4160 w 554038"/>
                <a:gd name="T17" fmla="*/ 4455 h 801688"/>
                <a:gd name="T18" fmla="*/ 2377 w 554038"/>
                <a:gd name="T19" fmla="*/ 4455 h 801688"/>
                <a:gd name="T20" fmla="*/ 2997 w 554038"/>
                <a:gd name="T21" fmla="*/ 8449 h 801688"/>
                <a:gd name="T22" fmla="*/ 3686 w 554038"/>
                <a:gd name="T23" fmla="*/ 8589 h 801688"/>
                <a:gd name="T24" fmla="*/ 3962 w 554038"/>
                <a:gd name="T25" fmla="*/ 8589 h 801688"/>
                <a:gd name="T26" fmla="*/ 3480 w 554038"/>
                <a:gd name="T27" fmla="*/ 4455 h 801688"/>
                <a:gd name="T28" fmla="*/ 2377 w 554038"/>
                <a:gd name="T29" fmla="*/ 4455 h 801688"/>
                <a:gd name="T30" fmla="*/ 198 w 554038"/>
                <a:gd name="T31" fmla="*/ 0 h 801688"/>
                <a:gd name="T32" fmla="*/ 3764 w 554038"/>
                <a:gd name="T33" fmla="*/ 1339 h 801688"/>
                <a:gd name="T34" fmla="*/ 4019 w 554038"/>
                <a:gd name="T35" fmla="*/ 3552 h 801688"/>
                <a:gd name="T36" fmla="*/ 9877 w 554038"/>
                <a:gd name="T37" fmla="*/ 3552 h 801688"/>
                <a:gd name="T38" fmla="*/ 8320 w 554038"/>
                <a:gd name="T39" fmla="*/ 14704 h 801688"/>
                <a:gd name="T40" fmla="*/ 3000 w 554038"/>
                <a:gd name="T41" fmla="*/ 14704 h 801688"/>
                <a:gd name="T42" fmla="*/ 1358 w 554038"/>
                <a:gd name="T43" fmla="*/ 3552 h 801688"/>
                <a:gd name="T44" fmla="*/ 3339 w 554038"/>
                <a:gd name="T45" fmla="*/ 3552 h 801688"/>
                <a:gd name="T46" fmla="*/ 3141 w 554038"/>
                <a:gd name="T47" fmla="*/ 1805 h 801688"/>
                <a:gd name="T48" fmla="*/ 0 w 554038"/>
                <a:gd name="T49" fmla="*/ 640 h 801688"/>
                <a:gd name="T50" fmla="*/ 198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149"/>
            <p:cNvGrpSpPr/>
            <p:nvPr/>
          </p:nvGrpSpPr>
          <p:grpSpPr bwMode="ltGray">
            <a:xfrm rot="1419656">
              <a:off x="4861404" y="5510785"/>
              <a:ext cx="506684" cy="300389"/>
              <a:chOff x="6573070" y="5804875"/>
              <a:chExt cx="954791" cy="566050"/>
            </a:xfrm>
            <a:solidFill>
              <a:schemeClr val="accent1"/>
            </a:solidFill>
          </p:grpSpPr>
          <p:sp>
            <p:nvSpPr>
              <p:cNvPr id="32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6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150"/>
            <p:cNvGrpSpPr/>
            <p:nvPr/>
          </p:nvGrpSpPr>
          <p:grpSpPr bwMode="ltGray">
            <a:xfrm rot="174138">
              <a:off x="3387615" y="5429005"/>
              <a:ext cx="483764" cy="228603"/>
              <a:chOff x="6270931" y="4005523"/>
              <a:chExt cx="1068985" cy="505151"/>
            </a:xfrm>
            <a:solidFill>
              <a:schemeClr val="accent1"/>
            </a:solidFill>
          </p:grpSpPr>
          <p:sp>
            <p:nvSpPr>
              <p:cNvPr id="26" name="Freeform 161"/>
              <p:cNvSpPr>
                <a:spLocks/>
              </p:cNvSpPr>
              <p:nvPr/>
            </p:nvSpPr>
            <p:spPr bwMode="ltGray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162"/>
              <p:cNvSpPr>
                <a:spLocks/>
              </p:cNvSpPr>
              <p:nvPr/>
            </p:nvSpPr>
            <p:spPr bwMode="ltGray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163"/>
              <p:cNvSpPr>
                <a:spLocks/>
              </p:cNvSpPr>
              <p:nvPr/>
            </p:nvSpPr>
            <p:spPr bwMode="ltGray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164"/>
              <p:cNvSpPr>
                <a:spLocks/>
              </p:cNvSpPr>
              <p:nvPr/>
            </p:nvSpPr>
            <p:spPr bwMode="ltGray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165"/>
              <p:cNvSpPr>
                <a:spLocks/>
              </p:cNvSpPr>
              <p:nvPr/>
            </p:nvSpPr>
            <p:spPr bwMode="ltGray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166"/>
              <p:cNvSpPr>
                <a:spLocks/>
              </p:cNvSpPr>
              <p:nvPr/>
            </p:nvSpPr>
            <p:spPr bwMode="ltGray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6" name="Freeform 210"/>
            <p:cNvSpPr>
              <a:spLocks/>
            </p:cNvSpPr>
            <p:nvPr/>
          </p:nvSpPr>
          <p:spPr bwMode="ltGray">
            <a:xfrm rot="21361732" flipH="1">
              <a:off x="3816954" y="5585826"/>
              <a:ext cx="325373" cy="228574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10"/>
            <p:cNvSpPr>
              <a:spLocks/>
            </p:cNvSpPr>
            <p:nvPr/>
          </p:nvSpPr>
          <p:spPr bwMode="ltGray">
            <a:xfrm rot="11467442" flipH="1">
              <a:off x="3861395" y="5225505"/>
              <a:ext cx="444411" cy="311114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210"/>
            <p:cNvSpPr>
              <a:spLocks/>
            </p:cNvSpPr>
            <p:nvPr/>
          </p:nvSpPr>
          <p:spPr bwMode="ltGray">
            <a:xfrm rot="15999528" flipH="1" flipV="1">
              <a:off x="4628786" y="5304086"/>
              <a:ext cx="282543" cy="198398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ltGray">
            <a:xfrm>
              <a:off x="4820054" y="4896930"/>
              <a:ext cx="303153" cy="438100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10"/>
            <p:cNvSpPr>
              <a:spLocks/>
            </p:cNvSpPr>
            <p:nvPr/>
          </p:nvSpPr>
          <p:spPr bwMode="ltGray">
            <a:xfrm rot="16842304" flipH="1">
              <a:off x="5367607" y="5741401"/>
              <a:ext cx="612705" cy="428540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ltGray">
            <a:xfrm rot="13344697" flipH="1">
              <a:off x="6091389" y="5376300"/>
              <a:ext cx="677727" cy="473021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10"/>
            <p:cNvSpPr>
              <a:spLocks/>
            </p:cNvSpPr>
            <p:nvPr/>
          </p:nvSpPr>
          <p:spPr bwMode="ltGray">
            <a:xfrm rot="-7982214" flipH="1" flipV="1">
              <a:off x="7441269" y="4450114"/>
              <a:ext cx="447624" cy="312676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ltGray">
            <a:xfrm rot="-460381">
              <a:off x="8434072" y="6274722"/>
              <a:ext cx="752325" cy="625403"/>
            </a:xfrm>
            <a:custGeom>
              <a:avLst/>
              <a:gdLst>
                <a:gd name="T0" fmla="*/ 1 w 751609"/>
                <a:gd name="T1" fmla="*/ 319098 h 624668"/>
                <a:gd name="T2" fmla="*/ 510653 w 751609"/>
                <a:gd name="T3" fmla="*/ 446164 h 624668"/>
                <a:gd name="T4" fmla="*/ 700263 w 751609"/>
                <a:gd name="T5" fmla="*/ 429900 h 624668"/>
                <a:gd name="T6" fmla="*/ 673556 w 751609"/>
                <a:gd name="T7" fmla="*/ 628352 h 624668"/>
                <a:gd name="T8" fmla="*/ 450378 w 751609"/>
                <a:gd name="T9" fmla="*/ 598250 h 624668"/>
                <a:gd name="T10" fmla="*/ 540039 w 751609"/>
                <a:gd name="T11" fmla="*/ 593979 h 624668"/>
                <a:gd name="T12" fmla="*/ 626616 w 751609"/>
                <a:gd name="T13" fmla="*/ 598310 h 624668"/>
                <a:gd name="T14" fmla="*/ 535710 w 751609"/>
                <a:gd name="T15" fmla="*/ 520348 h 624668"/>
                <a:gd name="T16" fmla="*/ 449201 w 751609"/>
                <a:gd name="T17" fmla="*/ 598091 h 624668"/>
                <a:gd name="T18" fmla="*/ 0 w 751609"/>
                <a:gd name="T19" fmla="*/ 537505 h 624668"/>
                <a:gd name="T20" fmla="*/ 1 w 751609"/>
                <a:gd name="T21" fmla="*/ 319098 h 624668"/>
                <a:gd name="T22" fmla="*/ 685038 w 751609"/>
                <a:gd name="T23" fmla="*/ 8895 h 624668"/>
                <a:gd name="T24" fmla="*/ 755196 w 751609"/>
                <a:gd name="T25" fmla="*/ 21708 h 624668"/>
                <a:gd name="T26" fmla="*/ 731593 w 751609"/>
                <a:gd name="T27" fmla="*/ 197094 h 624668"/>
                <a:gd name="T28" fmla="*/ 662117 w 751609"/>
                <a:gd name="T29" fmla="*/ 197094 h 624668"/>
                <a:gd name="T30" fmla="*/ 662117 w 751609"/>
                <a:gd name="T31" fmla="*/ 385427 h 624668"/>
                <a:gd name="T32" fmla="*/ 605860 w 751609"/>
                <a:gd name="T33" fmla="*/ 389808 h 624668"/>
                <a:gd name="T34" fmla="*/ 605860 w 751609"/>
                <a:gd name="T35" fmla="*/ 197094 h 624668"/>
                <a:gd name="T36" fmla="*/ 471704 w 751609"/>
                <a:gd name="T37" fmla="*/ 197094 h 624668"/>
                <a:gd name="T38" fmla="*/ 471704 w 751609"/>
                <a:gd name="T39" fmla="*/ 389808 h 624668"/>
                <a:gd name="T40" fmla="*/ 415446 w 751609"/>
                <a:gd name="T41" fmla="*/ 385427 h 624668"/>
                <a:gd name="T42" fmla="*/ 415446 w 751609"/>
                <a:gd name="T43" fmla="*/ 197094 h 624668"/>
                <a:gd name="T44" fmla="*/ 281293 w 751609"/>
                <a:gd name="T45" fmla="*/ 197094 h 624668"/>
                <a:gd name="T46" fmla="*/ 281292 w 751609"/>
                <a:gd name="T47" fmla="*/ 367907 h 624668"/>
                <a:gd name="T48" fmla="*/ 225033 w 751609"/>
                <a:gd name="T49" fmla="*/ 350388 h 624668"/>
                <a:gd name="T50" fmla="*/ 225033 w 751609"/>
                <a:gd name="T51" fmla="*/ 197094 h 624668"/>
                <a:gd name="T52" fmla="*/ 90878 w 751609"/>
                <a:gd name="T53" fmla="*/ 197094 h 624668"/>
                <a:gd name="T54" fmla="*/ 90877 w 751609"/>
                <a:gd name="T55" fmla="*/ 306590 h 624668"/>
                <a:gd name="T56" fmla="*/ 1 w 751609"/>
                <a:gd name="T57" fmla="*/ 258412 h 624668"/>
                <a:gd name="T58" fmla="*/ 1 w 751609"/>
                <a:gd name="T59" fmla="*/ 256770 h 624668"/>
                <a:gd name="T60" fmla="*/ 1 w 751609"/>
                <a:gd name="T61" fmla="*/ 245272 h 624668"/>
                <a:gd name="T62" fmla="*/ 0 w 751609"/>
                <a:gd name="T63" fmla="*/ 135775 h 624668"/>
                <a:gd name="T64" fmla="*/ 536618 w 751609"/>
                <a:gd name="T65" fmla="*/ 0 h 624668"/>
                <a:gd name="T66" fmla="*/ 685038 w 751609"/>
                <a:gd name="T67" fmla="*/ 8895 h 6246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1609" h="624668">
                  <a:moveTo>
                    <a:pt x="1" y="317227"/>
                  </a:moveTo>
                  <a:cubicBezTo>
                    <a:pt x="142132" y="399989"/>
                    <a:pt x="314411" y="443548"/>
                    <a:pt x="508227" y="443548"/>
                  </a:cubicBezTo>
                  <a:cubicBezTo>
                    <a:pt x="571103" y="443548"/>
                    <a:pt x="634431" y="438505"/>
                    <a:pt x="696937" y="427380"/>
                  </a:cubicBezTo>
                  <a:lnTo>
                    <a:pt x="670357" y="624668"/>
                  </a:lnTo>
                  <a:lnTo>
                    <a:pt x="448239" y="594743"/>
                  </a:lnTo>
                  <a:cubicBezTo>
                    <a:pt x="477974" y="590496"/>
                    <a:pt x="507723" y="590496"/>
                    <a:pt x="537475" y="590497"/>
                  </a:cubicBezTo>
                  <a:lnTo>
                    <a:pt x="623640" y="594802"/>
                  </a:lnTo>
                  <a:cubicBezTo>
                    <a:pt x="619332" y="551744"/>
                    <a:pt x="580557" y="517297"/>
                    <a:pt x="533166" y="517297"/>
                  </a:cubicBezTo>
                  <a:cubicBezTo>
                    <a:pt x="490158" y="517297"/>
                    <a:pt x="451443" y="551625"/>
                    <a:pt x="447067" y="594585"/>
                  </a:cubicBezTo>
                  <a:lnTo>
                    <a:pt x="0" y="534354"/>
                  </a:lnTo>
                  <a:cubicBezTo>
                    <a:pt x="0" y="482309"/>
                    <a:pt x="0" y="412057"/>
                    <a:pt x="1" y="317227"/>
                  </a:cubicBezTo>
                  <a:close/>
                  <a:moveTo>
                    <a:pt x="681785" y="8845"/>
                  </a:moveTo>
                  <a:cubicBezTo>
                    <a:pt x="705432" y="11688"/>
                    <a:pt x="728872" y="15207"/>
                    <a:pt x="751609" y="21582"/>
                  </a:cubicBezTo>
                  <a:lnTo>
                    <a:pt x="728118" y="195938"/>
                  </a:lnTo>
                  <a:cubicBezTo>
                    <a:pt x="710397" y="195938"/>
                    <a:pt x="687795" y="195938"/>
                    <a:pt x="658972" y="195938"/>
                  </a:cubicBezTo>
                  <a:cubicBezTo>
                    <a:pt x="658973" y="195955"/>
                    <a:pt x="658971" y="197670"/>
                    <a:pt x="658972" y="383168"/>
                  </a:cubicBezTo>
                  <a:cubicBezTo>
                    <a:pt x="641745" y="387522"/>
                    <a:pt x="620209" y="387522"/>
                    <a:pt x="602982" y="387522"/>
                  </a:cubicBezTo>
                  <a:cubicBezTo>
                    <a:pt x="602982" y="387503"/>
                    <a:pt x="602982" y="385637"/>
                    <a:pt x="602982" y="195938"/>
                  </a:cubicBezTo>
                  <a:cubicBezTo>
                    <a:pt x="602962" y="195938"/>
                    <a:pt x="601326" y="195938"/>
                    <a:pt x="469463" y="195938"/>
                  </a:cubicBezTo>
                  <a:cubicBezTo>
                    <a:pt x="469465" y="195955"/>
                    <a:pt x="469464" y="197716"/>
                    <a:pt x="469463" y="387522"/>
                  </a:cubicBezTo>
                  <a:cubicBezTo>
                    <a:pt x="452235" y="387522"/>
                    <a:pt x="430701" y="387522"/>
                    <a:pt x="413473" y="383168"/>
                  </a:cubicBezTo>
                  <a:cubicBezTo>
                    <a:pt x="413473" y="383151"/>
                    <a:pt x="413473" y="381389"/>
                    <a:pt x="413473" y="195938"/>
                  </a:cubicBezTo>
                  <a:cubicBezTo>
                    <a:pt x="413451" y="195938"/>
                    <a:pt x="411765" y="195938"/>
                    <a:pt x="279957" y="195938"/>
                  </a:cubicBezTo>
                  <a:cubicBezTo>
                    <a:pt x="279955" y="195952"/>
                    <a:pt x="279957" y="197506"/>
                    <a:pt x="279956" y="365751"/>
                  </a:cubicBezTo>
                  <a:cubicBezTo>
                    <a:pt x="262727" y="361397"/>
                    <a:pt x="241193" y="357043"/>
                    <a:pt x="223964" y="348334"/>
                  </a:cubicBezTo>
                  <a:cubicBezTo>
                    <a:pt x="223966" y="348322"/>
                    <a:pt x="223964" y="346947"/>
                    <a:pt x="223964" y="195938"/>
                  </a:cubicBezTo>
                  <a:cubicBezTo>
                    <a:pt x="223943" y="195938"/>
                    <a:pt x="222271" y="195938"/>
                    <a:pt x="90448" y="195938"/>
                  </a:cubicBezTo>
                  <a:cubicBezTo>
                    <a:pt x="90448" y="195955"/>
                    <a:pt x="90448" y="197288"/>
                    <a:pt x="90447" y="304793"/>
                  </a:cubicBezTo>
                  <a:cubicBezTo>
                    <a:pt x="60299" y="291731"/>
                    <a:pt x="30149" y="274314"/>
                    <a:pt x="1" y="256897"/>
                  </a:cubicBezTo>
                  <a:cubicBezTo>
                    <a:pt x="0" y="256890"/>
                    <a:pt x="1" y="256789"/>
                    <a:pt x="1" y="255265"/>
                  </a:cubicBezTo>
                  <a:lnTo>
                    <a:pt x="1" y="243834"/>
                  </a:lnTo>
                  <a:cubicBezTo>
                    <a:pt x="1" y="243816"/>
                    <a:pt x="1" y="242438"/>
                    <a:pt x="0" y="134979"/>
                  </a:cubicBezTo>
                  <a:cubicBezTo>
                    <a:pt x="167974" y="47896"/>
                    <a:pt x="340254" y="0"/>
                    <a:pt x="534069" y="0"/>
                  </a:cubicBezTo>
                  <a:cubicBezTo>
                    <a:pt x="583600" y="0"/>
                    <a:pt x="633130" y="2993"/>
                    <a:pt x="681785" y="8845"/>
                  </a:cubicBezTo>
                  <a:close/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12"/>
            <p:cNvSpPr>
              <a:spLocks/>
            </p:cNvSpPr>
            <p:nvPr/>
          </p:nvSpPr>
          <p:spPr bwMode="ltGray">
            <a:xfrm>
              <a:off x="8626121" y="5247727"/>
              <a:ext cx="517422" cy="909533"/>
            </a:xfrm>
            <a:custGeom>
              <a:avLst/>
              <a:gdLst>
                <a:gd name="T0" fmla="*/ 322359 w 518561"/>
                <a:gd name="T1" fmla="*/ 2903 h 909989"/>
                <a:gd name="T2" fmla="*/ 351658 w 518561"/>
                <a:gd name="T3" fmla="*/ 9141 h 909989"/>
                <a:gd name="T4" fmla="*/ 362105 w 518561"/>
                <a:gd name="T5" fmla="*/ 12398 h 909989"/>
                <a:gd name="T6" fmla="*/ 512891 w 518561"/>
                <a:gd name="T7" fmla="*/ 121991 h 909989"/>
                <a:gd name="T8" fmla="*/ 501997 w 518561"/>
                <a:gd name="T9" fmla="*/ 634552 h 909989"/>
                <a:gd name="T10" fmla="*/ 444883 w 518561"/>
                <a:gd name="T11" fmla="*/ 716805 h 909989"/>
                <a:gd name="T12" fmla="*/ 411492 w 518561"/>
                <a:gd name="T13" fmla="*/ 751647 h 909989"/>
                <a:gd name="T14" fmla="*/ 375989 w 518561"/>
                <a:gd name="T15" fmla="*/ 784165 h 909989"/>
                <a:gd name="T16" fmla="*/ 282545 w 518561"/>
                <a:gd name="T17" fmla="*/ 850102 h 909989"/>
                <a:gd name="T18" fmla="*/ 206340 w 518561"/>
                <a:gd name="T19" fmla="*/ 894060 h 909989"/>
                <a:gd name="T20" fmla="*/ 193051 w 518561"/>
                <a:gd name="T21" fmla="*/ 894036 h 909989"/>
                <a:gd name="T22" fmla="*/ 216830 w 518561"/>
                <a:gd name="T23" fmla="*/ 864022 h 909989"/>
                <a:gd name="T24" fmla="*/ 234906 w 518561"/>
                <a:gd name="T25" fmla="*/ 830533 h 909989"/>
                <a:gd name="T26" fmla="*/ 249691 w 518561"/>
                <a:gd name="T27" fmla="*/ 800138 h 909989"/>
                <a:gd name="T28" fmla="*/ 261222 w 518561"/>
                <a:gd name="T29" fmla="*/ 759137 h 909989"/>
                <a:gd name="T30" fmla="*/ 265312 w 518561"/>
                <a:gd name="T31" fmla="*/ 704735 h 909989"/>
                <a:gd name="T32" fmla="*/ 256717 w 518561"/>
                <a:gd name="T33" fmla="*/ 651950 h 909989"/>
                <a:gd name="T34" fmla="*/ 234371 w 518561"/>
                <a:gd name="T35" fmla="*/ 603047 h 909989"/>
                <a:gd name="T36" fmla="*/ 200477 w 518561"/>
                <a:gd name="T37" fmla="*/ 564048 h 909989"/>
                <a:gd name="T38" fmla="*/ 147305 w 518561"/>
                <a:gd name="T39" fmla="*/ 517304 h 909989"/>
                <a:gd name="T40" fmla="*/ 92665 w 518561"/>
                <a:gd name="T41" fmla="*/ 471727 h 909989"/>
                <a:gd name="T42" fmla="*/ 53937 w 518561"/>
                <a:gd name="T43" fmla="*/ 426443 h 909989"/>
                <a:gd name="T44" fmla="*/ 25626 w 518561"/>
                <a:gd name="T45" fmla="*/ 378520 h 909989"/>
                <a:gd name="T46" fmla="*/ 12988 w 518561"/>
                <a:gd name="T47" fmla="*/ 344038 h 909989"/>
                <a:gd name="T48" fmla="*/ 3889 w 518561"/>
                <a:gd name="T49" fmla="*/ 308860 h 909989"/>
                <a:gd name="T50" fmla="*/ 0 w 518561"/>
                <a:gd name="T51" fmla="*/ 272361 h 909989"/>
                <a:gd name="T52" fmla="*/ 1160 w 518561"/>
                <a:gd name="T53" fmla="*/ 235850 h 909989"/>
                <a:gd name="T54" fmla="*/ 8887 w 518561"/>
                <a:gd name="T55" fmla="*/ 199999 h 909989"/>
                <a:gd name="T56" fmla="*/ 22626 w 518561"/>
                <a:gd name="T57" fmla="*/ 165015 h 909989"/>
                <a:gd name="T58" fmla="*/ 50088 w 518561"/>
                <a:gd name="T59" fmla="*/ 117454 h 909989"/>
                <a:gd name="T60" fmla="*/ 99337 w 518561"/>
                <a:gd name="T61" fmla="*/ 65503 h 909989"/>
                <a:gd name="T62" fmla="*/ 157186 w 518561"/>
                <a:gd name="T63" fmla="*/ 28389 h 909989"/>
                <a:gd name="T64" fmla="*/ 220852 w 518561"/>
                <a:gd name="T65" fmla="*/ 7143 h 909989"/>
                <a:gd name="T66" fmla="*/ 288417 w 518561"/>
                <a:gd name="T67" fmla="*/ 0 h 9099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8561" h="909989">
                  <a:moveTo>
                    <a:pt x="291606" y="0"/>
                  </a:moveTo>
                  <a:lnTo>
                    <a:pt x="325923" y="2908"/>
                  </a:lnTo>
                  <a:lnTo>
                    <a:pt x="334103" y="4636"/>
                  </a:lnTo>
                  <a:cubicBezTo>
                    <a:pt x="341525" y="5007"/>
                    <a:pt x="348709" y="6504"/>
                    <a:pt x="355546" y="9166"/>
                  </a:cubicBezTo>
                  <a:lnTo>
                    <a:pt x="359208" y="9940"/>
                  </a:lnTo>
                  <a:lnTo>
                    <a:pt x="366108" y="12428"/>
                  </a:lnTo>
                  <a:cubicBezTo>
                    <a:pt x="377245" y="14685"/>
                    <a:pt x="387711" y="18785"/>
                    <a:pt x="397436" y="24299"/>
                  </a:cubicBezTo>
                  <a:cubicBezTo>
                    <a:pt x="458015" y="57687"/>
                    <a:pt x="489643" y="84643"/>
                    <a:pt x="518561" y="122296"/>
                  </a:cubicBezTo>
                  <a:lnTo>
                    <a:pt x="518561" y="615241"/>
                  </a:lnTo>
                  <a:lnTo>
                    <a:pt x="507546" y="636144"/>
                  </a:lnTo>
                  <a:lnTo>
                    <a:pt x="479282" y="679020"/>
                  </a:lnTo>
                  <a:lnTo>
                    <a:pt x="449801" y="718604"/>
                  </a:lnTo>
                  <a:lnTo>
                    <a:pt x="432843" y="736721"/>
                  </a:lnTo>
                  <a:lnTo>
                    <a:pt x="416042" y="753533"/>
                  </a:lnTo>
                  <a:lnTo>
                    <a:pt x="398476" y="770004"/>
                  </a:lnTo>
                  <a:lnTo>
                    <a:pt x="380145" y="786133"/>
                  </a:lnTo>
                  <a:lnTo>
                    <a:pt x="333469" y="818976"/>
                  </a:lnTo>
                  <a:lnTo>
                    <a:pt x="285668" y="852235"/>
                  </a:lnTo>
                  <a:lnTo>
                    <a:pt x="234401" y="883032"/>
                  </a:lnTo>
                  <a:lnTo>
                    <a:pt x="208620" y="896303"/>
                  </a:lnTo>
                  <a:lnTo>
                    <a:pt x="181714" y="909989"/>
                  </a:lnTo>
                  <a:lnTo>
                    <a:pt x="195186" y="896279"/>
                  </a:lnTo>
                  <a:lnTo>
                    <a:pt x="207487" y="881131"/>
                  </a:lnTo>
                  <a:lnTo>
                    <a:pt x="219226" y="866190"/>
                  </a:lnTo>
                  <a:lnTo>
                    <a:pt x="229028" y="849470"/>
                  </a:lnTo>
                  <a:lnTo>
                    <a:pt x="237503" y="832617"/>
                  </a:lnTo>
                  <a:lnTo>
                    <a:pt x="245056" y="816729"/>
                  </a:lnTo>
                  <a:lnTo>
                    <a:pt x="252452" y="802146"/>
                  </a:lnTo>
                  <a:lnTo>
                    <a:pt x="256630" y="787505"/>
                  </a:lnTo>
                  <a:lnTo>
                    <a:pt x="264110" y="761042"/>
                  </a:lnTo>
                  <a:lnTo>
                    <a:pt x="267607" y="734180"/>
                  </a:lnTo>
                  <a:cubicBezTo>
                    <a:pt x="267820" y="724954"/>
                    <a:pt x="268032" y="715729"/>
                    <a:pt x="268245" y="706503"/>
                  </a:cubicBezTo>
                  <a:lnTo>
                    <a:pt x="266072" y="679866"/>
                  </a:lnTo>
                  <a:lnTo>
                    <a:pt x="259555" y="653586"/>
                  </a:lnTo>
                  <a:lnTo>
                    <a:pt x="250227" y="628346"/>
                  </a:lnTo>
                  <a:lnTo>
                    <a:pt x="236961" y="604560"/>
                  </a:lnTo>
                  <a:lnTo>
                    <a:pt x="218633" y="582647"/>
                  </a:lnTo>
                  <a:lnTo>
                    <a:pt x="202692" y="565463"/>
                  </a:lnTo>
                  <a:lnTo>
                    <a:pt x="185830" y="549244"/>
                  </a:lnTo>
                  <a:lnTo>
                    <a:pt x="148933" y="518602"/>
                  </a:lnTo>
                  <a:lnTo>
                    <a:pt x="111879" y="489265"/>
                  </a:lnTo>
                  <a:lnTo>
                    <a:pt x="93689" y="472912"/>
                  </a:lnTo>
                  <a:lnTo>
                    <a:pt x="78357" y="457375"/>
                  </a:lnTo>
                  <a:lnTo>
                    <a:pt x="54534" y="427513"/>
                  </a:lnTo>
                  <a:lnTo>
                    <a:pt x="34446" y="395648"/>
                  </a:lnTo>
                  <a:lnTo>
                    <a:pt x="25910" y="379470"/>
                  </a:lnTo>
                  <a:lnTo>
                    <a:pt x="19420" y="361911"/>
                  </a:lnTo>
                  <a:lnTo>
                    <a:pt x="13133" y="344902"/>
                  </a:lnTo>
                  <a:lnTo>
                    <a:pt x="7971" y="327476"/>
                  </a:lnTo>
                  <a:lnTo>
                    <a:pt x="3934" y="309635"/>
                  </a:lnTo>
                  <a:lnTo>
                    <a:pt x="1225" y="291927"/>
                  </a:lnTo>
                  <a:cubicBezTo>
                    <a:pt x="817" y="285633"/>
                    <a:pt x="408" y="279340"/>
                    <a:pt x="0" y="273046"/>
                  </a:cubicBezTo>
                  <a:cubicBezTo>
                    <a:pt x="289" y="266911"/>
                    <a:pt x="579" y="260775"/>
                    <a:pt x="868" y="254640"/>
                  </a:cubicBezTo>
                  <a:cubicBezTo>
                    <a:pt x="970" y="248573"/>
                    <a:pt x="1073" y="242507"/>
                    <a:pt x="1175" y="236440"/>
                  </a:cubicBezTo>
                  <a:lnTo>
                    <a:pt x="4699" y="218299"/>
                  </a:lnTo>
                  <a:lnTo>
                    <a:pt x="8987" y="200499"/>
                  </a:lnTo>
                  <a:lnTo>
                    <a:pt x="15729" y="182416"/>
                  </a:lnTo>
                  <a:lnTo>
                    <a:pt x="22876" y="165430"/>
                  </a:lnTo>
                  <a:lnTo>
                    <a:pt x="31553" y="149126"/>
                  </a:lnTo>
                  <a:lnTo>
                    <a:pt x="50642" y="117749"/>
                  </a:lnTo>
                  <a:lnTo>
                    <a:pt x="73603" y="89929"/>
                  </a:lnTo>
                  <a:lnTo>
                    <a:pt x="100436" y="65668"/>
                  </a:lnTo>
                  <a:lnTo>
                    <a:pt x="128329" y="46003"/>
                  </a:lnTo>
                  <a:lnTo>
                    <a:pt x="158924" y="28459"/>
                  </a:lnTo>
                  <a:lnTo>
                    <a:pt x="190218" y="16269"/>
                  </a:lnTo>
                  <a:lnTo>
                    <a:pt x="223292" y="7163"/>
                  </a:lnTo>
                  <a:lnTo>
                    <a:pt x="257224" y="2106"/>
                  </a:lnTo>
                  <a:lnTo>
                    <a:pt x="291606" y="0"/>
                  </a:lnTo>
                  <a:close/>
                </a:path>
              </a:pathLst>
            </a:custGeom>
            <a:solidFill>
              <a:srgbClr val="00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ltGray">
            <a:xfrm rot="-1142370">
              <a:off x="7961091" y="4325496"/>
              <a:ext cx="1225306" cy="895247"/>
            </a:xfrm>
            <a:custGeom>
              <a:avLst/>
              <a:gdLst>
                <a:gd name="T0" fmla="*/ 232365 w 1225017"/>
                <a:gd name="T1" fmla="*/ 745992 h 894850"/>
                <a:gd name="T2" fmla="*/ 425298 w 1225017"/>
                <a:gd name="T3" fmla="*/ 668736 h 894850"/>
                <a:gd name="T4" fmla="*/ 466745 w 1225017"/>
                <a:gd name="T5" fmla="*/ 707364 h 894850"/>
                <a:gd name="T6" fmla="*/ 582503 w 1225017"/>
                <a:gd name="T7" fmla="*/ 707364 h 894850"/>
                <a:gd name="T8" fmla="*/ 621091 w 1225017"/>
                <a:gd name="T9" fmla="*/ 668736 h 894850"/>
                <a:gd name="T10" fmla="*/ 232365 w 1225017"/>
                <a:gd name="T11" fmla="*/ 574316 h 894850"/>
                <a:gd name="T12" fmla="*/ 818315 w 1225017"/>
                <a:gd name="T13" fmla="*/ 668736 h 894850"/>
                <a:gd name="T14" fmla="*/ 859763 w 1225017"/>
                <a:gd name="T15" fmla="*/ 707364 h 894850"/>
                <a:gd name="T16" fmla="*/ 383853 w 1225017"/>
                <a:gd name="T17" fmla="*/ 534972 h 894850"/>
                <a:gd name="T18" fmla="*/ 425298 w 1225017"/>
                <a:gd name="T19" fmla="*/ 495630 h 894850"/>
                <a:gd name="T20" fmla="*/ 1014109 w 1225017"/>
                <a:gd name="T21" fmla="*/ 745992 h 894850"/>
                <a:gd name="T22" fmla="*/ 621090 w 1225017"/>
                <a:gd name="T23" fmla="*/ 495630 h 894850"/>
                <a:gd name="T24" fmla="*/ 659680 w 1225017"/>
                <a:gd name="T25" fmla="*/ 534972 h 894850"/>
                <a:gd name="T26" fmla="*/ 190917 w 1225017"/>
                <a:gd name="T27" fmla="*/ 362583 h 894850"/>
                <a:gd name="T28" fmla="*/ 232364 w 1225017"/>
                <a:gd name="T29" fmla="*/ 323954 h 894850"/>
                <a:gd name="T30" fmla="*/ 818316 w 1225017"/>
                <a:gd name="T31" fmla="*/ 574316 h 894850"/>
                <a:gd name="T32" fmla="*/ 425298 w 1225017"/>
                <a:gd name="T33" fmla="*/ 323954 h 894850"/>
                <a:gd name="T34" fmla="*/ 466745 w 1225017"/>
                <a:gd name="T35" fmla="*/ 362583 h 894850"/>
                <a:gd name="T36" fmla="*/ 975522 w 1225017"/>
                <a:gd name="T37" fmla="*/ 534972 h 894850"/>
                <a:gd name="T38" fmla="*/ 1014109 w 1225017"/>
                <a:gd name="T39" fmla="*/ 495629 h 894850"/>
                <a:gd name="T40" fmla="*/ 621090 w 1225017"/>
                <a:gd name="T41" fmla="*/ 401210 h 894850"/>
                <a:gd name="T42" fmla="*/ 232364 w 1225017"/>
                <a:gd name="T43" fmla="*/ 145124 h 894850"/>
                <a:gd name="T44" fmla="*/ 273812 w 1225017"/>
                <a:gd name="T45" fmla="*/ 186616 h 894850"/>
                <a:gd name="T46" fmla="*/ 776868 w 1225017"/>
                <a:gd name="T47" fmla="*/ 362583 h 894850"/>
                <a:gd name="T48" fmla="*/ 818316 w 1225017"/>
                <a:gd name="T49" fmla="*/ 323954 h 894850"/>
                <a:gd name="T50" fmla="*/ 425298 w 1225017"/>
                <a:gd name="T51" fmla="*/ 228102 h 894850"/>
                <a:gd name="T52" fmla="*/ 1014109 w 1225017"/>
                <a:gd name="T53" fmla="*/ 323954 h 894850"/>
                <a:gd name="T54" fmla="*/ 1052696 w 1225017"/>
                <a:gd name="T55" fmla="*/ 362583 h 894850"/>
                <a:gd name="T56" fmla="*/ 582504 w 1225017"/>
                <a:gd name="T57" fmla="*/ 186616 h 894850"/>
                <a:gd name="T58" fmla="*/ 621091 w 1225017"/>
                <a:gd name="T59" fmla="*/ 145124 h 894850"/>
                <a:gd name="T60" fmla="*/ 818315 w 1225017"/>
                <a:gd name="T61" fmla="*/ 228102 h 894850"/>
                <a:gd name="T62" fmla="*/ 1014109 w 1225017"/>
                <a:gd name="T63" fmla="*/ 145124 h 894850"/>
                <a:gd name="T64" fmla="*/ 1052696 w 1225017"/>
                <a:gd name="T65" fmla="*/ 186616 h 894850"/>
                <a:gd name="T66" fmla="*/ 1224564 w 1225017"/>
                <a:gd name="T67" fmla="*/ 83940 h 894850"/>
                <a:gd name="T68" fmla="*/ 1185836 w 1225017"/>
                <a:gd name="T69" fmla="*/ 234185 h 894850"/>
                <a:gd name="T70" fmla="*/ 1185837 w 1225017"/>
                <a:gd name="T71" fmla="*/ 340606 h 894850"/>
                <a:gd name="T72" fmla="*/ 1185837 w 1225017"/>
                <a:gd name="T73" fmla="*/ 445636 h 894850"/>
                <a:gd name="T74" fmla="*/ 1207056 w 1225017"/>
                <a:gd name="T75" fmla="*/ 477405 h 894850"/>
                <a:gd name="T76" fmla="*/ 986671 w 1225017"/>
                <a:gd name="T77" fmla="*/ 851849 h 894850"/>
                <a:gd name="T78" fmla="*/ 853890 w 1225017"/>
                <a:gd name="T79" fmla="*/ 879671 h 894850"/>
                <a:gd name="T80" fmla="*/ 665791 w 1225017"/>
                <a:gd name="T81" fmla="*/ 851849 h 894850"/>
                <a:gd name="T82" fmla="*/ 527478 w 1225017"/>
                <a:gd name="T83" fmla="*/ 879671 h 894850"/>
                <a:gd name="T84" fmla="*/ 344909 w 1225017"/>
                <a:gd name="T85" fmla="*/ 851849 h 894850"/>
                <a:gd name="T86" fmla="*/ 212133 w 1225017"/>
                <a:gd name="T87" fmla="*/ 879671 h 894850"/>
                <a:gd name="T88" fmla="*/ 1899 w 1225017"/>
                <a:gd name="T89" fmla="*/ 812896 h 894850"/>
                <a:gd name="T90" fmla="*/ 40631 w 1225017"/>
                <a:gd name="T91" fmla="*/ 668218 h 894850"/>
                <a:gd name="T92" fmla="*/ 18497 w 1225017"/>
                <a:gd name="T93" fmla="*/ 584750 h 894850"/>
                <a:gd name="T94" fmla="*/ 40631 w 1225017"/>
                <a:gd name="T95" fmla="*/ 451202 h 894850"/>
                <a:gd name="T96" fmla="*/ 18497 w 1225017"/>
                <a:gd name="T97" fmla="*/ 367734 h 894850"/>
                <a:gd name="T98" fmla="*/ 40631 w 1225017"/>
                <a:gd name="T99" fmla="*/ 339911 h 894850"/>
                <a:gd name="T100" fmla="*/ 18497 w 1225017"/>
                <a:gd name="T101" fmla="*/ 156279 h 894850"/>
                <a:gd name="T102" fmla="*/ 79356 w 1225017"/>
                <a:gd name="T103" fmla="*/ 472 h 894850"/>
                <a:gd name="T104" fmla="*/ 239797 w 1225017"/>
                <a:gd name="T105" fmla="*/ 33860 h 894850"/>
                <a:gd name="T106" fmla="*/ 422366 w 1225017"/>
                <a:gd name="T107" fmla="*/ 6040 h 894850"/>
                <a:gd name="T108" fmla="*/ 560673 w 1225017"/>
                <a:gd name="T109" fmla="*/ 33860 h 894850"/>
                <a:gd name="T110" fmla="*/ 743242 w 1225017"/>
                <a:gd name="T111" fmla="*/ 6039 h 894850"/>
                <a:gd name="T112" fmla="*/ 881554 w 1225017"/>
                <a:gd name="T113" fmla="*/ 33860 h 894850"/>
                <a:gd name="T114" fmla="*/ 1064123 w 1225017"/>
                <a:gd name="T115" fmla="*/ 6039 h 894850"/>
                <a:gd name="T116" fmla="*/ 1181774 w 1225017"/>
                <a:gd name="T117" fmla="*/ 4906 h 8948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25017" h="894850">
                  <a:moveTo>
                    <a:pt x="232089" y="667255"/>
                  </a:moveTo>
                  <a:cubicBezTo>
                    <a:pt x="209227" y="667255"/>
                    <a:pt x="190693" y="684511"/>
                    <a:pt x="190693" y="705797"/>
                  </a:cubicBezTo>
                  <a:cubicBezTo>
                    <a:pt x="190692" y="727084"/>
                    <a:pt x="209227" y="744339"/>
                    <a:pt x="232090" y="744339"/>
                  </a:cubicBezTo>
                  <a:cubicBezTo>
                    <a:pt x="254952" y="744339"/>
                    <a:pt x="273486" y="727084"/>
                    <a:pt x="273486" y="705797"/>
                  </a:cubicBezTo>
                  <a:cubicBezTo>
                    <a:pt x="273486" y="684511"/>
                    <a:pt x="254952" y="667255"/>
                    <a:pt x="232089" y="667255"/>
                  </a:cubicBezTo>
                  <a:close/>
                  <a:moveTo>
                    <a:pt x="424798" y="667255"/>
                  </a:moveTo>
                  <a:cubicBezTo>
                    <a:pt x="401935" y="667255"/>
                    <a:pt x="383400" y="684511"/>
                    <a:pt x="383401" y="705798"/>
                  </a:cubicBezTo>
                  <a:cubicBezTo>
                    <a:pt x="383401" y="727084"/>
                    <a:pt x="401935" y="744339"/>
                    <a:pt x="424798" y="744339"/>
                  </a:cubicBezTo>
                  <a:cubicBezTo>
                    <a:pt x="447661" y="744339"/>
                    <a:pt x="466195" y="727084"/>
                    <a:pt x="466195" y="705797"/>
                  </a:cubicBezTo>
                  <a:cubicBezTo>
                    <a:pt x="466195" y="684511"/>
                    <a:pt x="447661" y="667255"/>
                    <a:pt x="424798" y="667255"/>
                  </a:cubicBezTo>
                  <a:close/>
                  <a:moveTo>
                    <a:pt x="620361" y="667255"/>
                  </a:moveTo>
                  <a:cubicBezTo>
                    <a:pt x="599074" y="667255"/>
                    <a:pt x="581818" y="684511"/>
                    <a:pt x="581818" y="705797"/>
                  </a:cubicBezTo>
                  <a:cubicBezTo>
                    <a:pt x="581818" y="727083"/>
                    <a:pt x="599074" y="744339"/>
                    <a:pt x="620360" y="744339"/>
                  </a:cubicBezTo>
                  <a:cubicBezTo>
                    <a:pt x="641647" y="744339"/>
                    <a:pt x="658902" y="727083"/>
                    <a:pt x="658902" y="705797"/>
                  </a:cubicBezTo>
                  <a:cubicBezTo>
                    <a:pt x="658902" y="684510"/>
                    <a:pt x="641647" y="667255"/>
                    <a:pt x="620361" y="667255"/>
                  </a:cubicBezTo>
                  <a:close/>
                  <a:moveTo>
                    <a:pt x="232090" y="494532"/>
                  </a:moveTo>
                  <a:cubicBezTo>
                    <a:pt x="209226" y="494532"/>
                    <a:pt x="190693" y="512107"/>
                    <a:pt x="190692" y="533788"/>
                  </a:cubicBezTo>
                  <a:cubicBezTo>
                    <a:pt x="190692" y="555468"/>
                    <a:pt x="209227" y="573043"/>
                    <a:pt x="232090" y="573044"/>
                  </a:cubicBezTo>
                  <a:cubicBezTo>
                    <a:pt x="254952" y="573043"/>
                    <a:pt x="273486" y="555468"/>
                    <a:pt x="273486" y="533788"/>
                  </a:cubicBezTo>
                  <a:cubicBezTo>
                    <a:pt x="273486" y="512107"/>
                    <a:pt x="254952" y="494532"/>
                    <a:pt x="232090" y="494532"/>
                  </a:cubicBezTo>
                  <a:close/>
                  <a:moveTo>
                    <a:pt x="817350" y="667255"/>
                  </a:moveTo>
                  <a:cubicBezTo>
                    <a:pt x="794488" y="667255"/>
                    <a:pt x="775953" y="684511"/>
                    <a:pt x="775953" y="705797"/>
                  </a:cubicBezTo>
                  <a:cubicBezTo>
                    <a:pt x="775953" y="727084"/>
                    <a:pt x="794488" y="744339"/>
                    <a:pt x="817351" y="744339"/>
                  </a:cubicBezTo>
                  <a:cubicBezTo>
                    <a:pt x="840214" y="744339"/>
                    <a:pt x="858748" y="727083"/>
                    <a:pt x="858748" y="705797"/>
                  </a:cubicBezTo>
                  <a:cubicBezTo>
                    <a:pt x="858748" y="684511"/>
                    <a:pt x="840214" y="667255"/>
                    <a:pt x="817350" y="667255"/>
                  </a:cubicBezTo>
                  <a:close/>
                  <a:moveTo>
                    <a:pt x="424798" y="494532"/>
                  </a:moveTo>
                  <a:cubicBezTo>
                    <a:pt x="401935" y="494532"/>
                    <a:pt x="383401" y="512107"/>
                    <a:pt x="383401" y="533787"/>
                  </a:cubicBezTo>
                  <a:cubicBezTo>
                    <a:pt x="383401" y="555468"/>
                    <a:pt x="401935" y="573044"/>
                    <a:pt x="424798" y="573043"/>
                  </a:cubicBezTo>
                  <a:cubicBezTo>
                    <a:pt x="447661" y="573044"/>
                    <a:pt x="466195" y="555468"/>
                    <a:pt x="466195" y="533787"/>
                  </a:cubicBezTo>
                  <a:cubicBezTo>
                    <a:pt x="466195" y="512107"/>
                    <a:pt x="447661" y="494532"/>
                    <a:pt x="424798" y="494532"/>
                  </a:cubicBezTo>
                  <a:close/>
                  <a:moveTo>
                    <a:pt x="1012914" y="667255"/>
                  </a:moveTo>
                  <a:cubicBezTo>
                    <a:pt x="991627" y="667255"/>
                    <a:pt x="974372" y="684511"/>
                    <a:pt x="974372" y="705797"/>
                  </a:cubicBezTo>
                  <a:cubicBezTo>
                    <a:pt x="974372" y="727084"/>
                    <a:pt x="991628" y="744339"/>
                    <a:pt x="1012914" y="744339"/>
                  </a:cubicBezTo>
                  <a:cubicBezTo>
                    <a:pt x="1034201" y="744339"/>
                    <a:pt x="1051456" y="727084"/>
                    <a:pt x="1051456" y="705797"/>
                  </a:cubicBezTo>
                  <a:cubicBezTo>
                    <a:pt x="1051456" y="684511"/>
                    <a:pt x="1034200" y="667255"/>
                    <a:pt x="1012914" y="667255"/>
                  </a:cubicBezTo>
                  <a:close/>
                  <a:moveTo>
                    <a:pt x="620360" y="494532"/>
                  </a:moveTo>
                  <a:cubicBezTo>
                    <a:pt x="599074" y="494532"/>
                    <a:pt x="581819" y="512107"/>
                    <a:pt x="581818" y="533787"/>
                  </a:cubicBezTo>
                  <a:cubicBezTo>
                    <a:pt x="581818" y="555468"/>
                    <a:pt x="599074" y="573044"/>
                    <a:pt x="620360" y="573043"/>
                  </a:cubicBezTo>
                  <a:cubicBezTo>
                    <a:pt x="641647" y="573043"/>
                    <a:pt x="658902" y="555468"/>
                    <a:pt x="658902" y="533787"/>
                  </a:cubicBezTo>
                  <a:cubicBezTo>
                    <a:pt x="658902" y="512107"/>
                    <a:pt x="641647" y="494532"/>
                    <a:pt x="620360" y="494532"/>
                  </a:cubicBezTo>
                  <a:close/>
                  <a:moveTo>
                    <a:pt x="232089" y="323236"/>
                  </a:moveTo>
                  <a:cubicBezTo>
                    <a:pt x="209226" y="323236"/>
                    <a:pt x="190692" y="340492"/>
                    <a:pt x="190692" y="361778"/>
                  </a:cubicBezTo>
                  <a:cubicBezTo>
                    <a:pt x="190692" y="383065"/>
                    <a:pt x="209227" y="400320"/>
                    <a:pt x="232089" y="400320"/>
                  </a:cubicBezTo>
                  <a:cubicBezTo>
                    <a:pt x="254952" y="400320"/>
                    <a:pt x="273487" y="383065"/>
                    <a:pt x="273486" y="361778"/>
                  </a:cubicBezTo>
                  <a:cubicBezTo>
                    <a:pt x="273486" y="340492"/>
                    <a:pt x="254953" y="323236"/>
                    <a:pt x="232089" y="323236"/>
                  </a:cubicBezTo>
                  <a:close/>
                  <a:moveTo>
                    <a:pt x="817351" y="494532"/>
                  </a:moveTo>
                  <a:cubicBezTo>
                    <a:pt x="794488" y="494532"/>
                    <a:pt x="775954" y="512107"/>
                    <a:pt x="775953" y="533787"/>
                  </a:cubicBezTo>
                  <a:cubicBezTo>
                    <a:pt x="775954" y="555468"/>
                    <a:pt x="794488" y="573044"/>
                    <a:pt x="817351" y="573044"/>
                  </a:cubicBezTo>
                  <a:cubicBezTo>
                    <a:pt x="840214" y="573043"/>
                    <a:pt x="858748" y="555468"/>
                    <a:pt x="858748" y="533787"/>
                  </a:cubicBezTo>
                  <a:cubicBezTo>
                    <a:pt x="858747" y="512107"/>
                    <a:pt x="840214" y="494532"/>
                    <a:pt x="817351" y="494532"/>
                  </a:cubicBezTo>
                  <a:close/>
                  <a:moveTo>
                    <a:pt x="424798" y="323236"/>
                  </a:moveTo>
                  <a:cubicBezTo>
                    <a:pt x="401935" y="323236"/>
                    <a:pt x="383401" y="340491"/>
                    <a:pt x="383401" y="361778"/>
                  </a:cubicBezTo>
                  <a:cubicBezTo>
                    <a:pt x="383401" y="383065"/>
                    <a:pt x="401935" y="400320"/>
                    <a:pt x="424798" y="400320"/>
                  </a:cubicBezTo>
                  <a:cubicBezTo>
                    <a:pt x="447660" y="400320"/>
                    <a:pt x="466195" y="383064"/>
                    <a:pt x="466195" y="361778"/>
                  </a:cubicBezTo>
                  <a:cubicBezTo>
                    <a:pt x="466195" y="340491"/>
                    <a:pt x="447661" y="323236"/>
                    <a:pt x="424798" y="323236"/>
                  </a:cubicBezTo>
                  <a:close/>
                  <a:moveTo>
                    <a:pt x="1012914" y="494531"/>
                  </a:moveTo>
                  <a:cubicBezTo>
                    <a:pt x="991627" y="494531"/>
                    <a:pt x="974372" y="512107"/>
                    <a:pt x="974372" y="533787"/>
                  </a:cubicBezTo>
                  <a:cubicBezTo>
                    <a:pt x="974372" y="555468"/>
                    <a:pt x="991628" y="573044"/>
                    <a:pt x="1012914" y="573044"/>
                  </a:cubicBezTo>
                  <a:cubicBezTo>
                    <a:pt x="1034201" y="573044"/>
                    <a:pt x="1051456" y="555468"/>
                    <a:pt x="1051456" y="533788"/>
                  </a:cubicBezTo>
                  <a:cubicBezTo>
                    <a:pt x="1051457" y="512107"/>
                    <a:pt x="1034201" y="494532"/>
                    <a:pt x="1012914" y="494531"/>
                  </a:cubicBezTo>
                  <a:close/>
                  <a:moveTo>
                    <a:pt x="620360" y="323236"/>
                  </a:moveTo>
                  <a:cubicBezTo>
                    <a:pt x="599074" y="323236"/>
                    <a:pt x="581818" y="340492"/>
                    <a:pt x="581818" y="361778"/>
                  </a:cubicBezTo>
                  <a:cubicBezTo>
                    <a:pt x="581818" y="383064"/>
                    <a:pt x="599074" y="400320"/>
                    <a:pt x="620360" y="400320"/>
                  </a:cubicBezTo>
                  <a:cubicBezTo>
                    <a:pt x="641647" y="400320"/>
                    <a:pt x="658903" y="383065"/>
                    <a:pt x="658902" y="361778"/>
                  </a:cubicBezTo>
                  <a:cubicBezTo>
                    <a:pt x="658902" y="340491"/>
                    <a:pt x="641647" y="323236"/>
                    <a:pt x="620360" y="323236"/>
                  </a:cubicBezTo>
                  <a:close/>
                  <a:moveTo>
                    <a:pt x="232089" y="144804"/>
                  </a:moveTo>
                  <a:cubicBezTo>
                    <a:pt x="209227" y="144804"/>
                    <a:pt x="190693" y="163338"/>
                    <a:pt x="190692" y="186200"/>
                  </a:cubicBezTo>
                  <a:cubicBezTo>
                    <a:pt x="190693" y="209063"/>
                    <a:pt x="209227" y="227597"/>
                    <a:pt x="232089" y="227598"/>
                  </a:cubicBezTo>
                  <a:cubicBezTo>
                    <a:pt x="254952" y="227597"/>
                    <a:pt x="273486" y="209063"/>
                    <a:pt x="273487" y="186201"/>
                  </a:cubicBezTo>
                  <a:cubicBezTo>
                    <a:pt x="273486" y="163338"/>
                    <a:pt x="254952" y="144804"/>
                    <a:pt x="232089" y="144804"/>
                  </a:cubicBezTo>
                  <a:close/>
                  <a:moveTo>
                    <a:pt x="817351" y="323236"/>
                  </a:moveTo>
                  <a:cubicBezTo>
                    <a:pt x="794487" y="323236"/>
                    <a:pt x="775953" y="340491"/>
                    <a:pt x="775953" y="361778"/>
                  </a:cubicBezTo>
                  <a:cubicBezTo>
                    <a:pt x="775954" y="383065"/>
                    <a:pt x="794488" y="400320"/>
                    <a:pt x="817351" y="400320"/>
                  </a:cubicBezTo>
                  <a:cubicBezTo>
                    <a:pt x="840213" y="400320"/>
                    <a:pt x="858748" y="383064"/>
                    <a:pt x="858748" y="361778"/>
                  </a:cubicBezTo>
                  <a:cubicBezTo>
                    <a:pt x="858748" y="340492"/>
                    <a:pt x="840214" y="323236"/>
                    <a:pt x="817351" y="323236"/>
                  </a:cubicBezTo>
                  <a:close/>
                  <a:moveTo>
                    <a:pt x="424798" y="144804"/>
                  </a:moveTo>
                  <a:cubicBezTo>
                    <a:pt x="401935" y="144804"/>
                    <a:pt x="383401" y="163338"/>
                    <a:pt x="383401" y="186201"/>
                  </a:cubicBezTo>
                  <a:cubicBezTo>
                    <a:pt x="383401" y="209063"/>
                    <a:pt x="401935" y="227598"/>
                    <a:pt x="424798" y="227597"/>
                  </a:cubicBezTo>
                  <a:cubicBezTo>
                    <a:pt x="447661" y="227597"/>
                    <a:pt x="466195" y="209063"/>
                    <a:pt x="466195" y="186200"/>
                  </a:cubicBezTo>
                  <a:cubicBezTo>
                    <a:pt x="466195" y="163338"/>
                    <a:pt x="447661" y="144803"/>
                    <a:pt x="424798" y="144804"/>
                  </a:cubicBezTo>
                  <a:close/>
                  <a:moveTo>
                    <a:pt x="1012914" y="323236"/>
                  </a:moveTo>
                  <a:cubicBezTo>
                    <a:pt x="991627" y="323236"/>
                    <a:pt x="974372" y="340491"/>
                    <a:pt x="974372" y="361778"/>
                  </a:cubicBezTo>
                  <a:cubicBezTo>
                    <a:pt x="974372" y="383064"/>
                    <a:pt x="991628" y="400320"/>
                    <a:pt x="1012914" y="400320"/>
                  </a:cubicBezTo>
                  <a:cubicBezTo>
                    <a:pt x="1034201" y="400320"/>
                    <a:pt x="1051456" y="383064"/>
                    <a:pt x="1051456" y="361778"/>
                  </a:cubicBezTo>
                  <a:cubicBezTo>
                    <a:pt x="1051456" y="340491"/>
                    <a:pt x="1034200" y="323236"/>
                    <a:pt x="1012914" y="323236"/>
                  </a:cubicBezTo>
                  <a:close/>
                  <a:moveTo>
                    <a:pt x="620361" y="144804"/>
                  </a:moveTo>
                  <a:cubicBezTo>
                    <a:pt x="599074" y="144804"/>
                    <a:pt x="581818" y="163338"/>
                    <a:pt x="581819" y="186201"/>
                  </a:cubicBezTo>
                  <a:cubicBezTo>
                    <a:pt x="581819" y="209063"/>
                    <a:pt x="599074" y="227597"/>
                    <a:pt x="620361" y="227597"/>
                  </a:cubicBezTo>
                  <a:cubicBezTo>
                    <a:pt x="641647" y="227598"/>
                    <a:pt x="658902" y="209064"/>
                    <a:pt x="658903" y="186200"/>
                  </a:cubicBezTo>
                  <a:cubicBezTo>
                    <a:pt x="658902" y="163337"/>
                    <a:pt x="641647" y="144804"/>
                    <a:pt x="620361" y="144804"/>
                  </a:cubicBezTo>
                  <a:close/>
                  <a:moveTo>
                    <a:pt x="817350" y="144804"/>
                  </a:moveTo>
                  <a:cubicBezTo>
                    <a:pt x="794488" y="144804"/>
                    <a:pt x="775954" y="163337"/>
                    <a:pt x="775954" y="186200"/>
                  </a:cubicBezTo>
                  <a:cubicBezTo>
                    <a:pt x="775954" y="209064"/>
                    <a:pt x="794488" y="227597"/>
                    <a:pt x="817350" y="227597"/>
                  </a:cubicBezTo>
                  <a:cubicBezTo>
                    <a:pt x="840213" y="227597"/>
                    <a:pt x="858747" y="209063"/>
                    <a:pt x="858748" y="186200"/>
                  </a:cubicBezTo>
                  <a:cubicBezTo>
                    <a:pt x="858748" y="163338"/>
                    <a:pt x="840213" y="144803"/>
                    <a:pt x="817350" y="144804"/>
                  </a:cubicBezTo>
                  <a:close/>
                  <a:moveTo>
                    <a:pt x="1012914" y="144804"/>
                  </a:moveTo>
                  <a:cubicBezTo>
                    <a:pt x="991627" y="144804"/>
                    <a:pt x="974372" y="163338"/>
                    <a:pt x="974372" y="186200"/>
                  </a:cubicBezTo>
                  <a:cubicBezTo>
                    <a:pt x="974372" y="209063"/>
                    <a:pt x="991627" y="227597"/>
                    <a:pt x="1012914" y="227598"/>
                  </a:cubicBezTo>
                  <a:cubicBezTo>
                    <a:pt x="1034200" y="227597"/>
                    <a:pt x="1051457" y="209064"/>
                    <a:pt x="1051456" y="186201"/>
                  </a:cubicBezTo>
                  <a:cubicBezTo>
                    <a:pt x="1051456" y="163338"/>
                    <a:pt x="1034200" y="144803"/>
                    <a:pt x="1012914" y="144804"/>
                  </a:cubicBezTo>
                  <a:close/>
                  <a:moveTo>
                    <a:pt x="1180380" y="4896"/>
                  </a:moveTo>
                  <a:cubicBezTo>
                    <a:pt x="1211722" y="17129"/>
                    <a:pt x="1231407" y="50442"/>
                    <a:pt x="1223119" y="83755"/>
                  </a:cubicBezTo>
                  <a:cubicBezTo>
                    <a:pt x="1217593" y="105964"/>
                    <a:pt x="1201016" y="117068"/>
                    <a:pt x="1184438" y="128173"/>
                  </a:cubicBezTo>
                  <a:cubicBezTo>
                    <a:pt x="1195489" y="133725"/>
                    <a:pt x="1201016" y="144830"/>
                    <a:pt x="1206542" y="155934"/>
                  </a:cubicBezTo>
                  <a:cubicBezTo>
                    <a:pt x="1223119" y="183695"/>
                    <a:pt x="1206542" y="217009"/>
                    <a:pt x="1184438" y="233665"/>
                  </a:cubicBezTo>
                  <a:cubicBezTo>
                    <a:pt x="1195489" y="239217"/>
                    <a:pt x="1201016" y="250322"/>
                    <a:pt x="1206541" y="261426"/>
                  </a:cubicBezTo>
                  <a:cubicBezTo>
                    <a:pt x="1223119" y="294740"/>
                    <a:pt x="1206541" y="322500"/>
                    <a:pt x="1184438" y="339157"/>
                  </a:cubicBezTo>
                  <a:cubicBezTo>
                    <a:pt x="1184438" y="339169"/>
                    <a:pt x="1184438" y="339246"/>
                    <a:pt x="1184439" y="339851"/>
                  </a:cubicBezTo>
                  <a:lnTo>
                    <a:pt x="1184438" y="344709"/>
                  </a:lnTo>
                  <a:cubicBezTo>
                    <a:pt x="1195489" y="350262"/>
                    <a:pt x="1201015" y="355814"/>
                    <a:pt x="1206541" y="366919"/>
                  </a:cubicBezTo>
                  <a:cubicBezTo>
                    <a:pt x="1223119" y="400232"/>
                    <a:pt x="1206541" y="433545"/>
                    <a:pt x="1184439" y="444649"/>
                  </a:cubicBezTo>
                  <a:cubicBezTo>
                    <a:pt x="1184438" y="444661"/>
                    <a:pt x="1184438" y="444735"/>
                    <a:pt x="1184438" y="445343"/>
                  </a:cubicBezTo>
                  <a:lnTo>
                    <a:pt x="1184438" y="450202"/>
                  </a:lnTo>
                  <a:cubicBezTo>
                    <a:pt x="1194940" y="455477"/>
                    <a:pt x="1200452" y="465766"/>
                    <a:pt x="1205633" y="476347"/>
                  </a:cubicBezTo>
                  <a:lnTo>
                    <a:pt x="1068583" y="873479"/>
                  </a:lnTo>
                  <a:cubicBezTo>
                    <a:pt x="1066979" y="875466"/>
                    <a:pt x="1064924" y="876690"/>
                    <a:pt x="1062869" y="877722"/>
                  </a:cubicBezTo>
                  <a:cubicBezTo>
                    <a:pt x="1035239" y="888827"/>
                    <a:pt x="1002084" y="877722"/>
                    <a:pt x="985507" y="849962"/>
                  </a:cubicBezTo>
                  <a:cubicBezTo>
                    <a:pt x="979980" y="861066"/>
                    <a:pt x="968928" y="872171"/>
                    <a:pt x="957877" y="877722"/>
                  </a:cubicBezTo>
                  <a:cubicBezTo>
                    <a:pt x="924721" y="888827"/>
                    <a:pt x="891567" y="877723"/>
                    <a:pt x="880514" y="849961"/>
                  </a:cubicBezTo>
                  <a:cubicBezTo>
                    <a:pt x="869462" y="861065"/>
                    <a:pt x="863937" y="872171"/>
                    <a:pt x="852885" y="877722"/>
                  </a:cubicBezTo>
                  <a:cubicBezTo>
                    <a:pt x="819730" y="888827"/>
                    <a:pt x="786574" y="877722"/>
                    <a:pt x="769996" y="849962"/>
                  </a:cubicBezTo>
                  <a:cubicBezTo>
                    <a:pt x="764471" y="861066"/>
                    <a:pt x="753419" y="872171"/>
                    <a:pt x="742367" y="877722"/>
                  </a:cubicBezTo>
                  <a:cubicBezTo>
                    <a:pt x="714737" y="888827"/>
                    <a:pt x="681582" y="877722"/>
                    <a:pt x="665006" y="849962"/>
                  </a:cubicBezTo>
                  <a:cubicBezTo>
                    <a:pt x="659479" y="861066"/>
                    <a:pt x="648428" y="872171"/>
                    <a:pt x="637376" y="877722"/>
                  </a:cubicBezTo>
                  <a:cubicBezTo>
                    <a:pt x="604221" y="888827"/>
                    <a:pt x="571065" y="877723"/>
                    <a:pt x="560013" y="849961"/>
                  </a:cubicBezTo>
                  <a:cubicBezTo>
                    <a:pt x="548962" y="861066"/>
                    <a:pt x="543436" y="872171"/>
                    <a:pt x="526858" y="877722"/>
                  </a:cubicBezTo>
                  <a:cubicBezTo>
                    <a:pt x="499229" y="888827"/>
                    <a:pt x="466074" y="877722"/>
                    <a:pt x="449496" y="849962"/>
                  </a:cubicBezTo>
                  <a:cubicBezTo>
                    <a:pt x="443969" y="861066"/>
                    <a:pt x="432918" y="872171"/>
                    <a:pt x="421866" y="877722"/>
                  </a:cubicBezTo>
                  <a:cubicBezTo>
                    <a:pt x="394237" y="888827"/>
                    <a:pt x="361081" y="877722"/>
                    <a:pt x="344504" y="849962"/>
                  </a:cubicBezTo>
                  <a:cubicBezTo>
                    <a:pt x="338979" y="861066"/>
                    <a:pt x="327926" y="872171"/>
                    <a:pt x="316874" y="877722"/>
                  </a:cubicBezTo>
                  <a:cubicBezTo>
                    <a:pt x="283719" y="888827"/>
                    <a:pt x="250564" y="877722"/>
                    <a:pt x="239512" y="849962"/>
                  </a:cubicBezTo>
                  <a:cubicBezTo>
                    <a:pt x="233986" y="861066"/>
                    <a:pt x="222935" y="872171"/>
                    <a:pt x="211883" y="877722"/>
                  </a:cubicBezTo>
                  <a:cubicBezTo>
                    <a:pt x="178727" y="888827"/>
                    <a:pt x="145572" y="877722"/>
                    <a:pt x="134520" y="855514"/>
                  </a:cubicBezTo>
                  <a:cubicBezTo>
                    <a:pt x="117942" y="872171"/>
                    <a:pt x="101365" y="888827"/>
                    <a:pt x="79261" y="894379"/>
                  </a:cubicBezTo>
                  <a:cubicBezTo>
                    <a:pt x="29528" y="899931"/>
                    <a:pt x="-9153" y="855514"/>
                    <a:pt x="1899" y="811096"/>
                  </a:cubicBezTo>
                  <a:cubicBezTo>
                    <a:pt x="7425" y="788887"/>
                    <a:pt x="24002" y="777783"/>
                    <a:pt x="40581" y="766679"/>
                  </a:cubicBezTo>
                  <a:cubicBezTo>
                    <a:pt x="18477" y="750021"/>
                    <a:pt x="7424" y="722261"/>
                    <a:pt x="18476" y="688947"/>
                  </a:cubicBezTo>
                  <a:cubicBezTo>
                    <a:pt x="24002" y="677842"/>
                    <a:pt x="29529" y="672291"/>
                    <a:pt x="40581" y="666738"/>
                  </a:cubicBezTo>
                  <a:cubicBezTo>
                    <a:pt x="40581" y="666733"/>
                    <a:pt x="40580" y="666671"/>
                    <a:pt x="40581" y="666044"/>
                  </a:cubicBezTo>
                  <a:lnTo>
                    <a:pt x="40581" y="661186"/>
                  </a:lnTo>
                  <a:cubicBezTo>
                    <a:pt x="18477" y="644529"/>
                    <a:pt x="7425" y="611216"/>
                    <a:pt x="18477" y="583455"/>
                  </a:cubicBezTo>
                  <a:cubicBezTo>
                    <a:pt x="24002" y="572350"/>
                    <a:pt x="29529" y="561246"/>
                    <a:pt x="40581" y="555694"/>
                  </a:cubicBezTo>
                  <a:cubicBezTo>
                    <a:pt x="18477" y="539037"/>
                    <a:pt x="7425" y="505724"/>
                    <a:pt x="18477" y="477962"/>
                  </a:cubicBezTo>
                  <a:cubicBezTo>
                    <a:pt x="24002" y="466858"/>
                    <a:pt x="29528" y="455754"/>
                    <a:pt x="40581" y="450202"/>
                  </a:cubicBezTo>
                  <a:cubicBezTo>
                    <a:pt x="40581" y="450192"/>
                    <a:pt x="40581" y="450124"/>
                    <a:pt x="40581" y="449508"/>
                  </a:cubicBezTo>
                  <a:lnTo>
                    <a:pt x="40581" y="444649"/>
                  </a:lnTo>
                  <a:cubicBezTo>
                    <a:pt x="18477" y="427993"/>
                    <a:pt x="7425" y="400232"/>
                    <a:pt x="18477" y="366919"/>
                  </a:cubicBezTo>
                  <a:cubicBezTo>
                    <a:pt x="24002" y="355814"/>
                    <a:pt x="29528" y="350262"/>
                    <a:pt x="40580" y="344710"/>
                  </a:cubicBezTo>
                  <a:cubicBezTo>
                    <a:pt x="40581" y="344703"/>
                    <a:pt x="40581" y="344638"/>
                    <a:pt x="40580" y="344015"/>
                  </a:cubicBezTo>
                  <a:lnTo>
                    <a:pt x="40581" y="339157"/>
                  </a:lnTo>
                  <a:cubicBezTo>
                    <a:pt x="18477" y="322501"/>
                    <a:pt x="7425" y="289187"/>
                    <a:pt x="18477" y="261426"/>
                  </a:cubicBezTo>
                  <a:cubicBezTo>
                    <a:pt x="24002" y="250322"/>
                    <a:pt x="29528" y="239217"/>
                    <a:pt x="40580" y="233665"/>
                  </a:cubicBezTo>
                  <a:cubicBezTo>
                    <a:pt x="18477" y="217009"/>
                    <a:pt x="7425" y="183695"/>
                    <a:pt x="18477" y="155934"/>
                  </a:cubicBezTo>
                  <a:cubicBezTo>
                    <a:pt x="24002" y="144830"/>
                    <a:pt x="29529" y="133725"/>
                    <a:pt x="40581" y="128173"/>
                  </a:cubicBezTo>
                  <a:cubicBezTo>
                    <a:pt x="24002" y="117068"/>
                    <a:pt x="7425" y="105964"/>
                    <a:pt x="1899" y="83755"/>
                  </a:cubicBezTo>
                  <a:cubicBezTo>
                    <a:pt x="-9153" y="39338"/>
                    <a:pt x="29529" y="-5081"/>
                    <a:pt x="79261" y="472"/>
                  </a:cubicBezTo>
                  <a:cubicBezTo>
                    <a:pt x="101365" y="6024"/>
                    <a:pt x="117943" y="17129"/>
                    <a:pt x="128994" y="33785"/>
                  </a:cubicBezTo>
                  <a:cubicBezTo>
                    <a:pt x="145572" y="6024"/>
                    <a:pt x="178727" y="-5081"/>
                    <a:pt x="211883" y="6024"/>
                  </a:cubicBezTo>
                  <a:cubicBezTo>
                    <a:pt x="222935" y="11576"/>
                    <a:pt x="233986" y="22681"/>
                    <a:pt x="239512" y="33785"/>
                  </a:cubicBezTo>
                  <a:cubicBezTo>
                    <a:pt x="250564" y="6025"/>
                    <a:pt x="283719" y="-5081"/>
                    <a:pt x="316874" y="6025"/>
                  </a:cubicBezTo>
                  <a:cubicBezTo>
                    <a:pt x="327926" y="11576"/>
                    <a:pt x="338978" y="22681"/>
                    <a:pt x="344504" y="33785"/>
                  </a:cubicBezTo>
                  <a:cubicBezTo>
                    <a:pt x="361081" y="6024"/>
                    <a:pt x="394237" y="-5081"/>
                    <a:pt x="421866" y="6025"/>
                  </a:cubicBezTo>
                  <a:cubicBezTo>
                    <a:pt x="432917" y="11576"/>
                    <a:pt x="443969" y="22681"/>
                    <a:pt x="449496" y="33785"/>
                  </a:cubicBezTo>
                  <a:cubicBezTo>
                    <a:pt x="466073" y="6024"/>
                    <a:pt x="499228" y="-5080"/>
                    <a:pt x="526858" y="6025"/>
                  </a:cubicBezTo>
                  <a:cubicBezTo>
                    <a:pt x="543435" y="11576"/>
                    <a:pt x="548962" y="22681"/>
                    <a:pt x="560013" y="33785"/>
                  </a:cubicBezTo>
                  <a:cubicBezTo>
                    <a:pt x="571064" y="6025"/>
                    <a:pt x="604221" y="-5081"/>
                    <a:pt x="637376" y="6025"/>
                  </a:cubicBezTo>
                  <a:cubicBezTo>
                    <a:pt x="648428" y="11576"/>
                    <a:pt x="659479" y="22681"/>
                    <a:pt x="665006" y="33785"/>
                  </a:cubicBezTo>
                  <a:cubicBezTo>
                    <a:pt x="681583" y="6024"/>
                    <a:pt x="714738" y="-5080"/>
                    <a:pt x="742367" y="6024"/>
                  </a:cubicBezTo>
                  <a:cubicBezTo>
                    <a:pt x="753419" y="11576"/>
                    <a:pt x="764471" y="22681"/>
                    <a:pt x="769996" y="33785"/>
                  </a:cubicBezTo>
                  <a:cubicBezTo>
                    <a:pt x="786574" y="6025"/>
                    <a:pt x="819730" y="-5080"/>
                    <a:pt x="852885" y="6024"/>
                  </a:cubicBezTo>
                  <a:cubicBezTo>
                    <a:pt x="863937" y="11576"/>
                    <a:pt x="869462" y="22681"/>
                    <a:pt x="880514" y="33785"/>
                  </a:cubicBezTo>
                  <a:cubicBezTo>
                    <a:pt x="891566" y="6025"/>
                    <a:pt x="924721" y="-5080"/>
                    <a:pt x="957877" y="6025"/>
                  </a:cubicBezTo>
                  <a:cubicBezTo>
                    <a:pt x="968928" y="11576"/>
                    <a:pt x="979980" y="22681"/>
                    <a:pt x="985507" y="33785"/>
                  </a:cubicBezTo>
                  <a:cubicBezTo>
                    <a:pt x="1002084" y="6024"/>
                    <a:pt x="1035239" y="-5080"/>
                    <a:pt x="1062868" y="6024"/>
                  </a:cubicBezTo>
                  <a:cubicBezTo>
                    <a:pt x="1073921" y="11576"/>
                    <a:pt x="1084973" y="22681"/>
                    <a:pt x="1090499" y="33786"/>
                  </a:cubicBezTo>
                  <a:cubicBezTo>
                    <a:pt x="1107075" y="17128"/>
                    <a:pt x="1123653" y="6025"/>
                    <a:pt x="1145757" y="472"/>
                  </a:cubicBezTo>
                  <a:cubicBezTo>
                    <a:pt x="1158190" y="-916"/>
                    <a:pt x="1169932" y="819"/>
                    <a:pt x="1180380" y="4896"/>
                  </a:cubicBez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7" name="Picture 52" descr="mondelez_logo_rgb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315200" cy="147002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42870"/>
            <a:ext cx="73152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852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6705600" y="6440488"/>
            <a:ext cx="2019300" cy="198437"/>
            <a:chOff x="6705600" y="6440821"/>
            <a:chExt cx="2019820" cy="197521"/>
          </a:xfrm>
        </p:grpSpPr>
        <p:grpSp>
          <p:nvGrpSpPr>
            <p:cNvPr id="4" name="Group 148"/>
            <p:cNvGrpSpPr/>
            <p:nvPr/>
          </p:nvGrpSpPr>
          <p:grpSpPr>
            <a:xfrm>
              <a:off x="6705606" y="6495700"/>
              <a:ext cx="214314" cy="127055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25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149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22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4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150"/>
            <p:cNvGrpSpPr/>
            <p:nvPr/>
          </p:nvGrpSpPr>
          <p:grpSpPr>
            <a:xfrm>
              <a:off x="7023092" y="6503195"/>
              <a:ext cx="235207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6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1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36230" y="6492966"/>
              <a:ext cx="190549" cy="139055"/>
            </a:xfrm>
            <a:custGeom>
              <a:avLst/>
              <a:gdLst>
                <a:gd name="T0" fmla="*/ 60 w 1362354"/>
                <a:gd name="T1" fmla="*/ 44 h 995174"/>
                <a:gd name="T2" fmla="*/ 49 w 1362354"/>
                <a:gd name="T3" fmla="*/ 40 h 995174"/>
                <a:gd name="T4" fmla="*/ 51 w 1362354"/>
                <a:gd name="T5" fmla="*/ 42 h 995174"/>
                <a:gd name="T6" fmla="*/ 35 w 1362354"/>
                <a:gd name="T7" fmla="*/ 42 h 995174"/>
                <a:gd name="T8" fmla="*/ 37 w 1362354"/>
                <a:gd name="T9" fmla="*/ 40 h 995174"/>
                <a:gd name="T10" fmla="*/ 25 w 1362354"/>
                <a:gd name="T11" fmla="*/ 44 h 995174"/>
                <a:gd name="T12" fmla="*/ 14 w 1362354"/>
                <a:gd name="T13" fmla="*/ 40 h 995174"/>
                <a:gd name="T14" fmla="*/ 16 w 1362354"/>
                <a:gd name="T15" fmla="*/ 42 h 995174"/>
                <a:gd name="T16" fmla="*/ 58 w 1362354"/>
                <a:gd name="T17" fmla="*/ 32 h 995174"/>
                <a:gd name="T18" fmla="*/ 60 w 1362354"/>
                <a:gd name="T19" fmla="*/ 29 h 995174"/>
                <a:gd name="T20" fmla="*/ 49 w 1362354"/>
                <a:gd name="T21" fmla="*/ 34 h 995174"/>
                <a:gd name="T22" fmla="*/ 37 w 1362354"/>
                <a:gd name="T23" fmla="*/ 29 h 995174"/>
                <a:gd name="T24" fmla="*/ 39 w 1362354"/>
                <a:gd name="T25" fmla="*/ 32 h 995174"/>
                <a:gd name="T26" fmla="*/ 23 w 1362354"/>
                <a:gd name="T27" fmla="*/ 32 h 995174"/>
                <a:gd name="T28" fmla="*/ 25 w 1362354"/>
                <a:gd name="T29" fmla="*/ 29 h 995174"/>
                <a:gd name="T30" fmla="*/ 14 w 1362354"/>
                <a:gd name="T31" fmla="*/ 34 h 995174"/>
                <a:gd name="T32" fmla="*/ 60 w 1362354"/>
                <a:gd name="T33" fmla="*/ 19 h 995174"/>
                <a:gd name="T34" fmla="*/ 63 w 1362354"/>
                <a:gd name="T35" fmla="*/ 21 h 995174"/>
                <a:gd name="T36" fmla="*/ 46 w 1362354"/>
                <a:gd name="T37" fmla="*/ 21 h 995174"/>
                <a:gd name="T38" fmla="*/ 49 w 1362354"/>
                <a:gd name="T39" fmla="*/ 19 h 995174"/>
                <a:gd name="T40" fmla="*/ 37 w 1362354"/>
                <a:gd name="T41" fmla="*/ 24 h 995174"/>
                <a:gd name="T42" fmla="*/ 25 w 1362354"/>
                <a:gd name="T43" fmla="*/ 19 h 995174"/>
                <a:gd name="T44" fmla="*/ 28 w 1362354"/>
                <a:gd name="T45" fmla="*/ 21 h 995174"/>
                <a:gd name="T46" fmla="*/ 11 w 1362354"/>
                <a:gd name="T47" fmla="*/ 21 h 995174"/>
                <a:gd name="T48" fmla="*/ 14 w 1362354"/>
                <a:gd name="T49" fmla="*/ 19 h 995174"/>
                <a:gd name="T50" fmla="*/ 60 w 1362354"/>
                <a:gd name="T51" fmla="*/ 14 h 995174"/>
                <a:gd name="T52" fmla="*/ 49 w 1362354"/>
                <a:gd name="T53" fmla="*/ 9 h 995174"/>
                <a:gd name="T54" fmla="*/ 51 w 1362354"/>
                <a:gd name="T55" fmla="*/ 11 h 995174"/>
                <a:gd name="T56" fmla="*/ 35 w 1362354"/>
                <a:gd name="T57" fmla="*/ 11 h 995174"/>
                <a:gd name="T58" fmla="*/ 37 w 1362354"/>
                <a:gd name="T59" fmla="*/ 9 h 995174"/>
                <a:gd name="T60" fmla="*/ 25 w 1362354"/>
                <a:gd name="T61" fmla="*/ 14 h 995174"/>
                <a:gd name="T62" fmla="*/ 14 w 1362354"/>
                <a:gd name="T63" fmla="*/ 9 h 995174"/>
                <a:gd name="T64" fmla="*/ 16 w 1362354"/>
                <a:gd name="T65" fmla="*/ 11 h 995174"/>
                <a:gd name="T66" fmla="*/ 8 w 1362354"/>
                <a:gd name="T67" fmla="*/ 2 h 995174"/>
                <a:gd name="T68" fmla="*/ 19 w 1362354"/>
                <a:gd name="T69" fmla="*/ 0 h 995174"/>
                <a:gd name="T70" fmla="*/ 27 w 1362354"/>
                <a:gd name="T71" fmla="*/ 2 h 995174"/>
                <a:gd name="T72" fmla="*/ 38 w 1362354"/>
                <a:gd name="T73" fmla="*/ 0 h 995174"/>
                <a:gd name="T74" fmla="*/ 46 w 1362354"/>
                <a:gd name="T75" fmla="*/ 2 h 995174"/>
                <a:gd name="T76" fmla="*/ 57 w 1362354"/>
                <a:gd name="T77" fmla="*/ 0 h 995174"/>
                <a:gd name="T78" fmla="*/ 65 w 1362354"/>
                <a:gd name="T79" fmla="*/ 2 h 995174"/>
                <a:gd name="T80" fmla="*/ 70 w 1362354"/>
                <a:gd name="T81" fmla="*/ 8 h 995174"/>
                <a:gd name="T82" fmla="*/ 72 w 1362354"/>
                <a:gd name="T83" fmla="*/ 16 h 995174"/>
                <a:gd name="T84" fmla="*/ 70 w 1362354"/>
                <a:gd name="T85" fmla="*/ 20 h 995174"/>
                <a:gd name="T86" fmla="*/ 70 w 1362354"/>
                <a:gd name="T87" fmla="*/ 26 h 995174"/>
                <a:gd name="T88" fmla="*/ 70 w 1362354"/>
                <a:gd name="T89" fmla="*/ 33 h 995174"/>
                <a:gd name="T90" fmla="*/ 70 w 1362354"/>
                <a:gd name="T91" fmla="*/ 39 h 995174"/>
                <a:gd name="T92" fmla="*/ 70 w 1362354"/>
                <a:gd name="T93" fmla="*/ 45 h 995174"/>
                <a:gd name="T94" fmla="*/ 65 w 1362354"/>
                <a:gd name="T95" fmla="*/ 50 h 995174"/>
                <a:gd name="T96" fmla="*/ 57 w 1362354"/>
                <a:gd name="T97" fmla="*/ 52 h 995174"/>
                <a:gd name="T98" fmla="*/ 46 w 1362354"/>
                <a:gd name="T99" fmla="*/ 50 h 995174"/>
                <a:gd name="T100" fmla="*/ 38 w 1362354"/>
                <a:gd name="T101" fmla="*/ 52 h 995174"/>
                <a:gd name="T102" fmla="*/ 27 w 1362354"/>
                <a:gd name="T103" fmla="*/ 50 h 995174"/>
                <a:gd name="T104" fmla="*/ 19 w 1362354"/>
                <a:gd name="T105" fmla="*/ 52 h 995174"/>
                <a:gd name="T106" fmla="*/ 8 w 1362354"/>
                <a:gd name="T107" fmla="*/ 51 h 995174"/>
                <a:gd name="T108" fmla="*/ 2 w 1362354"/>
                <a:gd name="T109" fmla="*/ 45 h 995174"/>
                <a:gd name="T110" fmla="*/ 2 w 1362354"/>
                <a:gd name="T111" fmla="*/ 39 h 995174"/>
                <a:gd name="T112" fmla="*/ 2 w 1362354"/>
                <a:gd name="T113" fmla="*/ 33 h 995174"/>
                <a:gd name="T114" fmla="*/ 2 w 1362354"/>
                <a:gd name="T115" fmla="*/ 27 h 995174"/>
                <a:gd name="T116" fmla="*/ 2 w 1362354"/>
                <a:gd name="T117" fmla="*/ 20 h 995174"/>
                <a:gd name="T118" fmla="*/ 1 w 1362354"/>
                <a:gd name="T119" fmla="*/ 16 h 995174"/>
                <a:gd name="T120" fmla="*/ 2 w 1362354"/>
                <a:gd name="T121" fmla="*/ 8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152"/>
            <p:cNvGrpSpPr/>
            <p:nvPr/>
          </p:nvGrpSpPr>
          <p:grpSpPr>
            <a:xfrm>
              <a:off x="8246269" y="6476993"/>
              <a:ext cx="207439" cy="161341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3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7682164" y="6440821"/>
              <a:ext cx="128620" cy="186460"/>
            </a:xfrm>
            <a:custGeom>
              <a:avLst/>
              <a:gdLst>
                <a:gd name="T0" fmla="*/ 157 w 554038"/>
                <a:gd name="T1" fmla="*/ 165 h 801688"/>
                <a:gd name="T2" fmla="*/ 175 w 554038"/>
                <a:gd name="T3" fmla="*/ 310 h 801688"/>
                <a:gd name="T4" fmla="*/ 178 w 554038"/>
                <a:gd name="T5" fmla="*/ 307 h 801688"/>
                <a:gd name="T6" fmla="*/ 204 w 554038"/>
                <a:gd name="T7" fmla="*/ 284 h 801688"/>
                <a:gd name="T8" fmla="*/ 227 w 554038"/>
                <a:gd name="T9" fmla="*/ 264 h 801688"/>
                <a:gd name="T10" fmla="*/ 291 w 554038"/>
                <a:gd name="T11" fmla="*/ 240 h 801688"/>
                <a:gd name="T12" fmla="*/ 322 w 554038"/>
                <a:gd name="T13" fmla="*/ 245 h 801688"/>
                <a:gd name="T14" fmla="*/ 335 w 554038"/>
                <a:gd name="T15" fmla="*/ 165 h 801688"/>
                <a:gd name="T16" fmla="*/ 157 w 554038"/>
                <a:gd name="T17" fmla="*/ 165 h 801688"/>
                <a:gd name="T18" fmla="*/ 90 w 554038"/>
                <a:gd name="T19" fmla="*/ 165 h 801688"/>
                <a:gd name="T20" fmla="*/ 113 w 554038"/>
                <a:gd name="T21" fmla="*/ 314 h 801688"/>
                <a:gd name="T22" fmla="*/ 140 w 554038"/>
                <a:gd name="T23" fmla="*/ 319 h 801688"/>
                <a:gd name="T24" fmla="*/ 150 w 554038"/>
                <a:gd name="T25" fmla="*/ 319 h 801688"/>
                <a:gd name="T26" fmla="*/ 132 w 554038"/>
                <a:gd name="T27" fmla="*/ 165 h 801688"/>
                <a:gd name="T28" fmla="*/ 90 w 554038"/>
                <a:gd name="T29" fmla="*/ 165 h 801688"/>
                <a:gd name="T30" fmla="*/ 7 w 554038"/>
                <a:gd name="T31" fmla="*/ 0 h 801688"/>
                <a:gd name="T32" fmla="*/ 142 w 554038"/>
                <a:gd name="T33" fmla="*/ 50 h 801688"/>
                <a:gd name="T34" fmla="*/ 152 w 554038"/>
                <a:gd name="T35" fmla="*/ 132 h 801688"/>
                <a:gd name="T36" fmla="*/ 374 w 554038"/>
                <a:gd name="T37" fmla="*/ 132 h 801688"/>
                <a:gd name="T38" fmla="*/ 315 w 554038"/>
                <a:gd name="T39" fmla="*/ 546 h 801688"/>
                <a:gd name="T40" fmla="*/ 114 w 554038"/>
                <a:gd name="T41" fmla="*/ 546 h 801688"/>
                <a:gd name="T42" fmla="*/ 51 w 554038"/>
                <a:gd name="T43" fmla="*/ 132 h 801688"/>
                <a:gd name="T44" fmla="*/ 126 w 554038"/>
                <a:gd name="T45" fmla="*/ 132 h 801688"/>
                <a:gd name="T46" fmla="*/ 119 w 554038"/>
                <a:gd name="T47" fmla="*/ 67 h 801688"/>
                <a:gd name="T48" fmla="*/ 0 w 554038"/>
                <a:gd name="T49" fmla="*/ 24 h 801688"/>
                <a:gd name="T50" fmla="*/ 7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154"/>
            <p:cNvGrpSpPr/>
            <p:nvPr/>
          </p:nvGrpSpPr>
          <p:grpSpPr>
            <a:xfrm>
              <a:off x="7369643" y="6481773"/>
              <a:ext cx="216317" cy="136985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1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2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32" name="Picture 41" descr="mondelez_logo_rgb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DF7ACF-A443-41E2-83D5-FC7F472444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69220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0" y="3808413"/>
            <a:ext cx="4241800" cy="1884362"/>
            <a:chOff x="0" y="3808115"/>
            <a:chExt cx="4242563" cy="1884479"/>
          </a:xfrm>
        </p:grpSpPr>
        <p:grpSp>
          <p:nvGrpSpPr>
            <p:cNvPr id="5" name="Group 86"/>
            <p:cNvGrpSpPr/>
            <p:nvPr/>
          </p:nvGrpSpPr>
          <p:grpSpPr bwMode="ltGray">
            <a:xfrm>
              <a:off x="2919866" y="4179115"/>
              <a:ext cx="318169" cy="188630"/>
              <a:chOff x="6573070" y="5804875"/>
              <a:chExt cx="954791" cy="566050"/>
            </a:xfrm>
            <a:solidFill>
              <a:srgbClr val="00B7C6"/>
            </a:solidFill>
          </p:grpSpPr>
          <p:sp>
            <p:nvSpPr>
              <p:cNvPr id="51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87"/>
            <p:cNvGrpSpPr/>
            <p:nvPr/>
          </p:nvGrpSpPr>
          <p:grpSpPr bwMode="ltGray">
            <a:xfrm rot="1513783">
              <a:off x="2053429" y="3808115"/>
              <a:ext cx="602758" cy="653987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48" name="Freeform 158"/>
              <p:cNvSpPr>
                <a:spLocks noEditPoints="1"/>
              </p:cNvSpPr>
              <p:nvPr/>
            </p:nvSpPr>
            <p:spPr bwMode="lt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9" name="Freeform 159"/>
              <p:cNvSpPr>
                <a:spLocks/>
              </p:cNvSpPr>
              <p:nvPr/>
            </p:nvSpPr>
            <p:spPr bwMode="lt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0" name="Freeform 160"/>
              <p:cNvSpPr>
                <a:spLocks/>
              </p:cNvSpPr>
              <p:nvPr/>
            </p:nvSpPr>
            <p:spPr bwMode="lt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88"/>
            <p:cNvGrpSpPr/>
            <p:nvPr/>
          </p:nvGrpSpPr>
          <p:grpSpPr bwMode="ltGray">
            <a:xfrm rot="476486">
              <a:off x="2855532" y="4426644"/>
              <a:ext cx="541605" cy="255938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42" name="Freeform 189"/>
              <p:cNvSpPr>
                <a:spLocks/>
              </p:cNvSpPr>
              <p:nvPr/>
            </p:nvSpPr>
            <p:spPr bwMode="ltGray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190"/>
              <p:cNvSpPr>
                <a:spLocks/>
              </p:cNvSpPr>
              <p:nvPr/>
            </p:nvSpPr>
            <p:spPr bwMode="ltGray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4" name="Freeform 191"/>
              <p:cNvSpPr>
                <a:spLocks/>
              </p:cNvSpPr>
              <p:nvPr/>
            </p:nvSpPr>
            <p:spPr bwMode="ltGray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5" name="Freeform 192"/>
              <p:cNvSpPr>
                <a:spLocks/>
              </p:cNvSpPr>
              <p:nvPr/>
            </p:nvSpPr>
            <p:spPr bwMode="ltGray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6" name="Freeform 193"/>
              <p:cNvSpPr>
                <a:spLocks/>
              </p:cNvSpPr>
              <p:nvPr/>
            </p:nvSpPr>
            <p:spPr bwMode="ltGray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7" name="Freeform 194"/>
              <p:cNvSpPr>
                <a:spLocks/>
              </p:cNvSpPr>
              <p:nvPr/>
            </p:nvSpPr>
            <p:spPr bwMode="ltGray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8" name="Freeform 5"/>
            <p:cNvSpPr>
              <a:spLocks/>
            </p:cNvSpPr>
            <p:nvPr/>
          </p:nvSpPr>
          <p:spPr bwMode="ltGray">
            <a:xfrm rot="-1186479">
              <a:off x="2254655" y="4481257"/>
              <a:ext cx="508091" cy="369910"/>
            </a:xfrm>
            <a:custGeom>
              <a:avLst/>
              <a:gdLst>
                <a:gd name="T0" fmla="*/ 8128 w 1362354"/>
                <a:gd name="T1" fmla="*/ 5874 h 995174"/>
                <a:gd name="T2" fmla="*/ 6559 w 1362354"/>
                <a:gd name="T3" fmla="*/ 5265 h 995174"/>
                <a:gd name="T4" fmla="*/ 6891 w 1362354"/>
                <a:gd name="T5" fmla="*/ 5570 h 995174"/>
                <a:gd name="T6" fmla="*/ 4669 w 1362354"/>
                <a:gd name="T7" fmla="*/ 5570 h 995174"/>
                <a:gd name="T8" fmla="*/ 4978 w 1362354"/>
                <a:gd name="T9" fmla="*/ 5265 h 995174"/>
                <a:gd name="T10" fmla="*/ 3409 w 1362354"/>
                <a:gd name="T11" fmla="*/ 5874 h 995174"/>
                <a:gd name="T12" fmla="*/ 1862 w 1362354"/>
                <a:gd name="T13" fmla="*/ 5265 h 995174"/>
                <a:gd name="T14" fmla="*/ 2194 w 1362354"/>
                <a:gd name="T15" fmla="*/ 5570 h 995174"/>
                <a:gd name="T16" fmla="*/ 7819 w 1362354"/>
                <a:gd name="T17" fmla="*/ 4212 h 995174"/>
                <a:gd name="T18" fmla="*/ 8128 w 1362354"/>
                <a:gd name="T19" fmla="*/ 3903 h 995174"/>
                <a:gd name="T20" fmla="*/ 6559 w 1362354"/>
                <a:gd name="T21" fmla="*/ 4522 h 995174"/>
                <a:gd name="T22" fmla="*/ 4978 w 1362354"/>
                <a:gd name="T23" fmla="*/ 3903 h 995174"/>
                <a:gd name="T24" fmla="*/ 5287 w 1362354"/>
                <a:gd name="T25" fmla="*/ 4212 h 995174"/>
                <a:gd name="T26" fmla="*/ 3076 w 1362354"/>
                <a:gd name="T27" fmla="*/ 4212 h 995174"/>
                <a:gd name="T28" fmla="*/ 3409 w 1362354"/>
                <a:gd name="T29" fmla="*/ 3903 h 995174"/>
                <a:gd name="T30" fmla="*/ 1862 w 1362354"/>
                <a:gd name="T31" fmla="*/ 4522 h 995174"/>
                <a:gd name="T32" fmla="*/ 8128 w 1362354"/>
                <a:gd name="T33" fmla="*/ 2551 h 995174"/>
                <a:gd name="T34" fmla="*/ 8437 w 1362354"/>
                <a:gd name="T35" fmla="*/ 2855 h 995174"/>
                <a:gd name="T36" fmla="*/ 6226 w 1362354"/>
                <a:gd name="T37" fmla="*/ 2855 h 995174"/>
                <a:gd name="T38" fmla="*/ 6559 w 1362354"/>
                <a:gd name="T39" fmla="*/ 2551 h 995174"/>
                <a:gd name="T40" fmla="*/ 4978 w 1362354"/>
                <a:gd name="T41" fmla="*/ 3159 h 995174"/>
                <a:gd name="T42" fmla="*/ 3409 w 1362354"/>
                <a:gd name="T43" fmla="*/ 2551 h 995174"/>
                <a:gd name="T44" fmla="*/ 3741 w 1362354"/>
                <a:gd name="T45" fmla="*/ 2855 h 995174"/>
                <a:gd name="T46" fmla="*/ 1530 w 1362354"/>
                <a:gd name="T47" fmla="*/ 2855 h 995174"/>
                <a:gd name="T48" fmla="*/ 1862 w 1362354"/>
                <a:gd name="T49" fmla="*/ 2551 h 995174"/>
                <a:gd name="T50" fmla="*/ 8128 w 1362354"/>
                <a:gd name="T51" fmla="*/ 1796 h 995174"/>
                <a:gd name="T52" fmla="*/ 6559 w 1362354"/>
                <a:gd name="T53" fmla="*/ 1143 h 995174"/>
                <a:gd name="T54" fmla="*/ 6891 w 1362354"/>
                <a:gd name="T55" fmla="*/ 1469 h 995174"/>
                <a:gd name="T56" fmla="*/ 4669 w 1362354"/>
                <a:gd name="T57" fmla="*/ 1469 h 995174"/>
                <a:gd name="T58" fmla="*/ 4978 w 1362354"/>
                <a:gd name="T59" fmla="*/ 1143 h 995174"/>
                <a:gd name="T60" fmla="*/ 3409 w 1362354"/>
                <a:gd name="T61" fmla="*/ 1796 h 995174"/>
                <a:gd name="T62" fmla="*/ 1862 w 1362354"/>
                <a:gd name="T63" fmla="*/ 1143 h 995174"/>
                <a:gd name="T64" fmla="*/ 2194 w 1362354"/>
                <a:gd name="T65" fmla="*/ 1469 h 995174"/>
                <a:gd name="T66" fmla="*/ 1035 w 1362354"/>
                <a:gd name="T67" fmla="*/ 267 h 995174"/>
                <a:gd name="T68" fmla="*/ 2543 w 1362354"/>
                <a:gd name="T69" fmla="*/ 48 h 995174"/>
                <a:gd name="T70" fmla="*/ 3607 w 1362354"/>
                <a:gd name="T71" fmla="*/ 267 h 995174"/>
                <a:gd name="T72" fmla="*/ 5114 w 1362354"/>
                <a:gd name="T73" fmla="*/ 48 h 995174"/>
                <a:gd name="T74" fmla="*/ 6179 w 1362354"/>
                <a:gd name="T75" fmla="*/ 267 h 995174"/>
                <a:gd name="T76" fmla="*/ 7686 w 1362354"/>
                <a:gd name="T77" fmla="*/ 48 h 995174"/>
                <a:gd name="T78" fmla="*/ 8751 w 1362354"/>
                <a:gd name="T79" fmla="*/ 267 h 995174"/>
                <a:gd name="T80" fmla="*/ 9504 w 1362354"/>
                <a:gd name="T81" fmla="*/ 1011 h 995174"/>
                <a:gd name="T82" fmla="*/ 9682 w 1362354"/>
                <a:gd name="T83" fmla="*/ 2063 h 995174"/>
                <a:gd name="T84" fmla="*/ 9504 w 1362354"/>
                <a:gd name="T85" fmla="*/ 2720 h 995174"/>
                <a:gd name="T86" fmla="*/ 9504 w 1362354"/>
                <a:gd name="T87" fmla="*/ 3514 h 995174"/>
                <a:gd name="T88" fmla="*/ 9504 w 1362354"/>
                <a:gd name="T89" fmla="*/ 4385 h 995174"/>
                <a:gd name="T90" fmla="*/ 9504 w 1362354"/>
                <a:gd name="T91" fmla="*/ 5223 h 995174"/>
                <a:gd name="T92" fmla="*/ 9504 w 1362354"/>
                <a:gd name="T93" fmla="*/ 6050 h 995174"/>
                <a:gd name="T94" fmla="*/ 8751 w 1362354"/>
                <a:gd name="T95" fmla="*/ 6707 h 995174"/>
                <a:gd name="T96" fmla="*/ 7686 w 1362354"/>
                <a:gd name="T97" fmla="*/ 6926 h 995174"/>
                <a:gd name="T98" fmla="*/ 6179 w 1362354"/>
                <a:gd name="T99" fmla="*/ 6707 h 995174"/>
                <a:gd name="T100" fmla="*/ 5114 w 1362354"/>
                <a:gd name="T101" fmla="*/ 6926 h 995174"/>
                <a:gd name="T102" fmla="*/ 3607 w 1362354"/>
                <a:gd name="T103" fmla="*/ 6707 h 995174"/>
                <a:gd name="T104" fmla="*/ 2543 w 1362354"/>
                <a:gd name="T105" fmla="*/ 6926 h 995174"/>
                <a:gd name="T106" fmla="*/ 1079 w 1362354"/>
                <a:gd name="T107" fmla="*/ 6751 h 995174"/>
                <a:gd name="T108" fmla="*/ 326 w 1362354"/>
                <a:gd name="T109" fmla="*/ 6050 h 995174"/>
                <a:gd name="T110" fmla="*/ 326 w 1362354"/>
                <a:gd name="T111" fmla="*/ 5256 h 995174"/>
                <a:gd name="T112" fmla="*/ 326 w 1362354"/>
                <a:gd name="T113" fmla="*/ 4385 h 995174"/>
                <a:gd name="T114" fmla="*/ 326 w 1362354"/>
                <a:gd name="T115" fmla="*/ 3547 h 995174"/>
                <a:gd name="T116" fmla="*/ 326 w 1362354"/>
                <a:gd name="T117" fmla="*/ 2720 h 995174"/>
                <a:gd name="T118" fmla="*/ 148 w 1362354"/>
                <a:gd name="T119" fmla="*/ 2063 h 995174"/>
                <a:gd name="T120" fmla="*/ 326 w 1362354"/>
                <a:gd name="T121" fmla="*/ 1011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ltGray">
            <a:xfrm>
              <a:off x="0" y="4673356"/>
              <a:ext cx="479511" cy="838252"/>
            </a:xfrm>
            <a:custGeom>
              <a:avLst/>
              <a:gdLst>
                <a:gd name="T0" fmla="*/ 243632 w 480223"/>
                <a:gd name="T1" fmla="*/ 661321 h 838200"/>
                <a:gd name="T2" fmla="*/ 315302 w 480223"/>
                <a:gd name="T3" fmla="*/ 661321 h 838200"/>
                <a:gd name="T4" fmla="*/ 97639 w 480223"/>
                <a:gd name="T5" fmla="*/ 625209 h 838200"/>
                <a:gd name="T6" fmla="*/ 97639 w 480223"/>
                <a:gd name="T7" fmla="*/ 697433 h 838200"/>
                <a:gd name="T8" fmla="*/ 97639 w 480223"/>
                <a:gd name="T9" fmla="*/ 625209 h 838200"/>
                <a:gd name="T10" fmla="*/ 243632 w 480223"/>
                <a:gd name="T11" fmla="*/ 500151 h 838200"/>
                <a:gd name="T12" fmla="*/ 315302 w 480223"/>
                <a:gd name="T13" fmla="*/ 500151 h 838200"/>
                <a:gd name="T14" fmla="*/ 97639 w 480223"/>
                <a:gd name="T15" fmla="*/ 463370 h 838200"/>
                <a:gd name="T16" fmla="*/ 97639 w 480223"/>
                <a:gd name="T17" fmla="*/ 536931 h 838200"/>
                <a:gd name="T18" fmla="*/ 97639 w 480223"/>
                <a:gd name="T19" fmla="*/ 463370 h 838200"/>
                <a:gd name="T20" fmla="*/ 243632 w 480223"/>
                <a:gd name="T21" fmla="*/ 338980 h 838200"/>
                <a:gd name="T22" fmla="*/ 315302 w 480223"/>
                <a:gd name="T23" fmla="*/ 338980 h 838200"/>
                <a:gd name="T24" fmla="*/ 97639 w 480223"/>
                <a:gd name="T25" fmla="*/ 302868 h 838200"/>
                <a:gd name="T26" fmla="*/ 97639 w 480223"/>
                <a:gd name="T27" fmla="*/ 375092 h 838200"/>
                <a:gd name="T28" fmla="*/ 97639 w 480223"/>
                <a:gd name="T29" fmla="*/ 302868 h 838200"/>
                <a:gd name="T30" fmla="*/ 243632 w 480223"/>
                <a:gd name="T31" fmla="*/ 174468 h 838200"/>
                <a:gd name="T32" fmla="*/ 315302 w 480223"/>
                <a:gd name="T33" fmla="*/ 174468 h 838200"/>
                <a:gd name="T34" fmla="*/ 97639 w 480223"/>
                <a:gd name="T35" fmla="*/ 135677 h 838200"/>
                <a:gd name="T36" fmla="*/ 97639 w 480223"/>
                <a:gd name="T37" fmla="*/ 213254 h 838200"/>
                <a:gd name="T38" fmla="*/ 97639 w 480223"/>
                <a:gd name="T39" fmla="*/ 135677 h 838200"/>
                <a:gd name="T40" fmla="*/ 474910 w 480223"/>
                <a:gd name="T41" fmla="*/ 78478 h 838200"/>
                <a:gd name="T42" fmla="*/ 459497 w 480223"/>
                <a:gd name="T43" fmla="*/ 146107 h 838200"/>
                <a:gd name="T44" fmla="*/ 459497 w 480223"/>
                <a:gd name="T45" fmla="*/ 244951 h 838200"/>
                <a:gd name="T46" fmla="*/ 438943 w 480223"/>
                <a:gd name="T47" fmla="*/ 318437 h 838200"/>
                <a:gd name="T48" fmla="*/ 459497 w 480223"/>
                <a:gd name="T49" fmla="*/ 343796 h 838200"/>
                <a:gd name="T50" fmla="*/ 438943 w 480223"/>
                <a:gd name="T51" fmla="*/ 417280 h 838200"/>
                <a:gd name="T52" fmla="*/ 459497 w 480223"/>
                <a:gd name="T53" fmla="*/ 447844 h 838200"/>
                <a:gd name="T54" fmla="*/ 459497 w 480223"/>
                <a:gd name="T55" fmla="*/ 546689 h 838200"/>
                <a:gd name="T56" fmla="*/ 438943 w 480223"/>
                <a:gd name="T57" fmla="*/ 620169 h 838200"/>
                <a:gd name="T58" fmla="*/ 459497 w 480223"/>
                <a:gd name="T59" fmla="*/ 645533 h 838200"/>
                <a:gd name="T60" fmla="*/ 474910 w 480223"/>
                <a:gd name="T61" fmla="*/ 759983 h 838200"/>
                <a:gd name="T62" fmla="*/ 351602 w 480223"/>
                <a:gd name="T63" fmla="*/ 796399 h 838200"/>
                <a:gd name="T64" fmla="*/ 253985 w 480223"/>
                <a:gd name="T65" fmla="*/ 796399 h 838200"/>
                <a:gd name="T66" fmla="*/ 156366 w 480223"/>
                <a:gd name="T67" fmla="*/ 796399 h 838200"/>
                <a:gd name="T68" fmla="*/ 53610 w 480223"/>
                <a:gd name="T69" fmla="*/ 796399 h 838200"/>
                <a:gd name="T70" fmla="*/ 0 w 480223"/>
                <a:gd name="T71" fmla="*/ 825053 h 838200"/>
                <a:gd name="T72" fmla="*/ 27921 w 480223"/>
                <a:gd name="T73" fmla="*/ 5643 h 838200"/>
                <a:gd name="T74" fmla="*/ 130678 w 480223"/>
                <a:gd name="T75" fmla="*/ 5643 h 838200"/>
                <a:gd name="T76" fmla="*/ 228297 w 480223"/>
                <a:gd name="T77" fmla="*/ 5643 h 838200"/>
                <a:gd name="T78" fmla="*/ 325913 w 480223"/>
                <a:gd name="T79" fmla="*/ 5643 h 838200"/>
                <a:gd name="T80" fmla="*/ 402981 w 480223"/>
                <a:gd name="T81" fmla="*/ 442 h 8382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0223" h="838200">
                  <a:moveTo>
                    <a:pt x="281548" y="625014"/>
                  </a:moveTo>
                  <a:cubicBezTo>
                    <a:pt x="261609" y="625014"/>
                    <a:pt x="245446" y="641177"/>
                    <a:pt x="245446" y="661116"/>
                  </a:cubicBezTo>
                  <a:cubicBezTo>
                    <a:pt x="245446" y="681055"/>
                    <a:pt x="261609" y="697218"/>
                    <a:pt x="281548" y="697218"/>
                  </a:cubicBezTo>
                  <a:cubicBezTo>
                    <a:pt x="301487" y="697218"/>
                    <a:pt x="317650" y="681055"/>
                    <a:pt x="317650" y="661116"/>
                  </a:cubicBezTo>
                  <a:cubicBezTo>
                    <a:pt x="317650" y="641177"/>
                    <a:pt x="301487" y="625014"/>
                    <a:pt x="281548" y="625014"/>
                  </a:cubicBezTo>
                  <a:close/>
                  <a:moveTo>
                    <a:pt x="98366" y="625014"/>
                  </a:moveTo>
                  <a:cubicBezTo>
                    <a:pt x="76951" y="625014"/>
                    <a:pt x="59590" y="641177"/>
                    <a:pt x="59590" y="661116"/>
                  </a:cubicBezTo>
                  <a:cubicBezTo>
                    <a:pt x="59590" y="681055"/>
                    <a:pt x="76951" y="697218"/>
                    <a:pt x="98366" y="697218"/>
                  </a:cubicBezTo>
                  <a:cubicBezTo>
                    <a:pt x="119781" y="697218"/>
                    <a:pt x="137142" y="681055"/>
                    <a:pt x="137142" y="661116"/>
                  </a:cubicBezTo>
                  <a:cubicBezTo>
                    <a:pt x="137142" y="641177"/>
                    <a:pt x="119781" y="625014"/>
                    <a:pt x="98366" y="625014"/>
                  </a:cubicBezTo>
                  <a:close/>
                  <a:moveTo>
                    <a:pt x="281548" y="463225"/>
                  </a:moveTo>
                  <a:cubicBezTo>
                    <a:pt x="261609" y="463225"/>
                    <a:pt x="245446" y="479688"/>
                    <a:pt x="245446" y="499996"/>
                  </a:cubicBezTo>
                  <a:cubicBezTo>
                    <a:pt x="245446" y="520303"/>
                    <a:pt x="261609" y="536766"/>
                    <a:pt x="281548" y="536766"/>
                  </a:cubicBezTo>
                  <a:cubicBezTo>
                    <a:pt x="301487" y="536766"/>
                    <a:pt x="317650" y="520303"/>
                    <a:pt x="317650" y="499996"/>
                  </a:cubicBezTo>
                  <a:cubicBezTo>
                    <a:pt x="317650" y="479688"/>
                    <a:pt x="301487" y="463225"/>
                    <a:pt x="281548" y="463225"/>
                  </a:cubicBezTo>
                  <a:close/>
                  <a:moveTo>
                    <a:pt x="98366" y="463225"/>
                  </a:moveTo>
                  <a:cubicBezTo>
                    <a:pt x="76951" y="463225"/>
                    <a:pt x="59590" y="479688"/>
                    <a:pt x="59590" y="499996"/>
                  </a:cubicBezTo>
                  <a:cubicBezTo>
                    <a:pt x="59590" y="520303"/>
                    <a:pt x="76951" y="536766"/>
                    <a:pt x="98366" y="536766"/>
                  </a:cubicBezTo>
                  <a:cubicBezTo>
                    <a:pt x="119781" y="536766"/>
                    <a:pt x="137142" y="520303"/>
                    <a:pt x="137142" y="499996"/>
                  </a:cubicBezTo>
                  <a:cubicBezTo>
                    <a:pt x="137142" y="479688"/>
                    <a:pt x="119781" y="463225"/>
                    <a:pt x="98366" y="463225"/>
                  </a:cubicBezTo>
                  <a:close/>
                  <a:moveTo>
                    <a:pt x="281548" y="302773"/>
                  </a:moveTo>
                  <a:cubicBezTo>
                    <a:pt x="261609" y="302773"/>
                    <a:pt x="245446" y="318936"/>
                    <a:pt x="245446" y="338875"/>
                  </a:cubicBezTo>
                  <a:cubicBezTo>
                    <a:pt x="245446" y="358814"/>
                    <a:pt x="261609" y="374977"/>
                    <a:pt x="281548" y="374977"/>
                  </a:cubicBezTo>
                  <a:cubicBezTo>
                    <a:pt x="301487" y="374977"/>
                    <a:pt x="317650" y="358814"/>
                    <a:pt x="317650" y="338875"/>
                  </a:cubicBezTo>
                  <a:cubicBezTo>
                    <a:pt x="317650" y="318936"/>
                    <a:pt x="301487" y="302773"/>
                    <a:pt x="281548" y="302773"/>
                  </a:cubicBezTo>
                  <a:close/>
                  <a:moveTo>
                    <a:pt x="98366" y="302773"/>
                  </a:moveTo>
                  <a:cubicBezTo>
                    <a:pt x="76951" y="302773"/>
                    <a:pt x="59590" y="318936"/>
                    <a:pt x="59590" y="338875"/>
                  </a:cubicBezTo>
                  <a:cubicBezTo>
                    <a:pt x="59590" y="358814"/>
                    <a:pt x="76951" y="374977"/>
                    <a:pt x="98366" y="374977"/>
                  </a:cubicBezTo>
                  <a:cubicBezTo>
                    <a:pt x="119781" y="374977"/>
                    <a:pt x="137142" y="358814"/>
                    <a:pt x="137142" y="338875"/>
                  </a:cubicBezTo>
                  <a:cubicBezTo>
                    <a:pt x="137142" y="318936"/>
                    <a:pt x="119781" y="302773"/>
                    <a:pt x="98366" y="302773"/>
                  </a:cubicBezTo>
                  <a:close/>
                  <a:moveTo>
                    <a:pt x="281548" y="135637"/>
                  </a:moveTo>
                  <a:cubicBezTo>
                    <a:pt x="261609" y="135637"/>
                    <a:pt x="245446" y="152998"/>
                    <a:pt x="245446" y="174413"/>
                  </a:cubicBezTo>
                  <a:cubicBezTo>
                    <a:pt x="245446" y="195828"/>
                    <a:pt x="261609" y="213189"/>
                    <a:pt x="281548" y="213189"/>
                  </a:cubicBezTo>
                  <a:cubicBezTo>
                    <a:pt x="301487" y="213189"/>
                    <a:pt x="317650" y="195828"/>
                    <a:pt x="317650" y="174413"/>
                  </a:cubicBezTo>
                  <a:cubicBezTo>
                    <a:pt x="317650" y="152998"/>
                    <a:pt x="301487" y="135637"/>
                    <a:pt x="281548" y="135637"/>
                  </a:cubicBezTo>
                  <a:close/>
                  <a:moveTo>
                    <a:pt x="98366" y="135637"/>
                  </a:moveTo>
                  <a:cubicBezTo>
                    <a:pt x="76951" y="135637"/>
                    <a:pt x="59590" y="152998"/>
                    <a:pt x="59590" y="174413"/>
                  </a:cubicBezTo>
                  <a:cubicBezTo>
                    <a:pt x="59590" y="195828"/>
                    <a:pt x="76951" y="213189"/>
                    <a:pt x="98366" y="213189"/>
                  </a:cubicBezTo>
                  <a:cubicBezTo>
                    <a:pt x="119781" y="213189"/>
                    <a:pt x="137142" y="195828"/>
                    <a:pt x="137142" y="174413"/>
                  </a:cubicBezTo>
                  <a:cubicBezTo>
                    <a:pt x="137142" y="152998"/>
                    <a:pt x="119781" y="135637"/>
                    <a:pt x="98366" y="135637"/>
                  </a:cubicBezTo>
                  <a:close/>
                  <a:moveTo>
                    <a:pt x="405981" y="442"/>
                  </a:moveTo>
                  <a:cubicBezTo>
                    <a:pt x="452565" y="-4759"/>
                    <a:pt x="488797" y="36848"/>
                    <a:pt x="478445" y="78453"/>
                  </a:cubicBezTo>
                  <a:cubicBezTo>
                    <a:pt x="473269" y="99256"/>
                    <a:pt x="457741" y="109657"/>
                    <a:pt x="442213" y="120059"/>
                  </a:cubicBezTo>
                  <a:cubicBezTo>
                    <a:pt x="452565" y="125259"/>
                    <a:pt x="457741" y="135661"/>
                    <a:pt x="462917" y="146062"/>
                  </a:cubicBezTo>
                  <a:cubicBezTo>
                    <a:pt x="478445" y="172067"/>
                    <a:pt x="462917" y="203271"/>
                    <a:pt x="442213" y="218873"/>
                  </a:cubicBezTo>
                  <a:cubicBezTo>
                    <a:pt x="452565" y="224074"/>
                    <a:pt x="457741" y="234475"/>
                    <a:pt x="462917" y="244876"/>
                  </a:cubicBezTo>
                  <a:cubicBezTo>
                    <a:pt x="478445" y="276081"/>
                    <a:pt x="462917" y="302084"/>
                    <a:pt x="442213" y="317687"/>
                  </a:cubicBezTo>
                  <a:cubicBezTo>
                    <a:pt x="442213" y="317697"/>
                    <a:pt x="442213" y="317766"/>
                    <a:pt x="442213" y="318337"/>
                  </a:cubicBezTo>
                  <a:lnTo>
                    <a:pt x="442213" y="322887"/>
                  </a:lnTo>
                  <a:cubicBezTo>
                    <a:pt x="452565" y="328088"/>
                    <a:pt x="457741" y="333289"/>
                    <a:pt x="462917" y="343691"/>
                  </a:cubicBezTo>
                  <a:cubicBezTo>
                    <a:pt x="478445" y="374895"/>
                    <a:pt x="462917" y="406099"/>
                    <a:pt x="442213" y="416500"/>
                  </a:cubicBezTo>
                  <a:cubicBezTo>
                    <a:pt x="442213" y="416510"/>
                    <a:pt x="442213" y="416577"/>
                    <a:pt x="442213" y="417150"/>
                  </a:cubicBezTo>
                  <a:lnTo>
                    <a:pt x="442213" y="421701"/>
                  </a:lnTo>
                  <a:cubicBezTo>
                    <a:pt x="452565" y="426902"/>
                    <a:pt x="457741" y="437303"/>
                    <a:pt x="462917" y="447704"/>
                  </a:cubicBezTo>
                  <a:cubicBezTo>
                    <a:pt x="478445" y="473708"/>
                    <a:pt x="462917" y="504913"/>
                    <a:pt x="442213" y="520515"/>
                  </a:cubicBezTo>
                  <a:cubicBezTo>
                    <a:pt x="452565" y="525716"/>
                    <a:pt x="457741" y="536117"/>
                    <a:pt x="462917" y="546519"/>
                  </a:cubicBezTo>
                  <a:cubicBezTo>
                    <a:pt x="478445" y="577723"/>
                    <a:pt x="462917" y="603726"/>
                    <a:pt x="442213" y="619328"/>
                  </a:cubicBezTo>
                  <a:cubicBezTo>
                    <a:pt x="442213" y="619339"/>
                    <a:pt x="442213" y="619407"/>
                    <a:pt x="442213" y="619979"/>
                  </a:cubicBezTo>
                  <a:lnTo>
                    <a:pt x="442213" y="624529"/>
                  </a:lnTo>
                  <a:cubicBezTo>
                    <a:pt x="452565" y="629730"/>
                    <a:pt x="457741" y="634931"/>
                    <a:pt x="462917" y="645333"/>
                  </a:cubicBezTo>
                  <a:cubicBezTo>
                    <a:pt x="478445" y="676537"/>
                    <a:pt x="462917" y="707741"/>
                    <a:pt x="442213" y="718143"/>
                  </a:cubicBezTo>
                  <a:cubicBezTo>
                    <a:pt x="457741" y="728544"/>
                    <a:pt x="473269" y="738945"/>
                    <a:pt x="478445" y="759748"/>
                  </a:cubicBezTo>
                  <a:cubicBezTo>
                    <a:pt x="488797" y="801355"/>
                    <a:pt x="452565" y="842960"/>
                    <a:pt x="405981" y="837759"/>
                  </a:cubicBezTo>
                  <a:cubicBezTo>
                    <a:pt x="385276" y="832559"/>
                    <a:pt x="369748" y="816957"/>
                    <a:pt x="354220" y="796154"/>
                  </a:cubicBezTo>
                  <a:cubicBezTo>
                    <a:pt x="349045" y="806555"/>
                    <a:pt x="338692" y="816957"/>
                    <a:pt x="328340" y="822157"/>
                  </a:cubicBezTo>
                  <a:cubicBezTo>
                    <a:pt x="302460" y="832559"/>
                    <a:pt x="271404" y="822157"/>
                    <a:pt x="255876" y="796154"/>
                  </a:cubicBezTo>
                  <a:cubicBezTo>
                    <a:pt x="250699" y="806555"/>
                    <a:pt x="240347" y="816957"/>
                    <a:pt x="229996" y="822157"/>
                  </a:cubicBezTo>
                  <a:cubicBezTo>
                    <a:pt x="198939" y="832559"/>
                    <a:pt x="167883" y="822157"/>
                    <a:pt x="157531" y="796154"/>
                  </a:cubicBezTo>
                  <a:cubicBezTo>
                    <a:pt x="147179" y="806555"/>
                    <a:pt x="142003" y="816957"/>
                    <a:pt x="131651" y="822157"/>
                  </a:cubicBezTo>
                  <a:cubicBezTo>
                    <a:pt x="100595" y="832559"/>
                    <a:pt x="69538" y="822157"/>
                    <a:pt x="54010" y="796154"/>
                  </a:cubicBezTo>
                  <a:cubicBezTo>
                    <a:pt x="48834" y="806555"/>
                    <a:pt x="38482" y="816957"/>
                    <a:pt x="28130" y="822157"/>
                  </a:cubicBezTo>
                  <a:cubicBezTo>
                    <a:pt x="19055" y="825804"/>
                    <a:pt x="9343" y="826894"/>
                    <a:pt x="0" y="824798"/>
                  </a:cubicBezTo>
                  <a:lnTo>
                    <a:pt x="0" y="3002"/>
                  </a:lnTo>
                  <a:cubicBezTo>
                    <a:pt x="9343" y="906"/>
                    <a:pt x="19055" y="1996"/>
                    <a:pt x="28130" y="5643"/>
                  </a:cubicBezTo>
                  <a:cubicBezTo>
                    <a:pt x="38482" y="10844"/>
                    <a:pt x="48834" y="21246"/>
                    <a:pt x="54010" y="31647"/>
                  </a:cubicBezTo>
                  <a:cubicBezTo>
                    <a:pt x="69538" y="5643"/>
                    <a:pt x="100595" y="-4759"/>
                    <a:pt x="131651" y="5643"/>
                  </a:cubicBezTo>
                  <a:cubicBezTo>
                    <a:pt x="142003" y="10844"/>
                    <a:pt x="147179" y="21246"/>
                    <a:pt x="157531" y="31647"/>
                  </a:cubicBezTo>
                  <a:cubicBezTo>
                    <a:pt x="167883" y="5643"/>
                    <a:pt x="198939" y="-4759"/>
                    <a:pt x="229996" y="5643"/>
                  </a:cubicBezTo>
                  <a:cubicBezTo>
                    <a:pt x="240347" y="10844"/>
                    <a:pt x="250699" y="21246"/>
                    <a:pt x="255876" y="31647"/>
                  </a:cubicBezTo>
                  <a:cubicBezTo>
                    <a:pt x="271404" y="5643"/>
                    <a:pt x="302460" y="-4759"/>
                    <a:pt x="328340" y="5643"/>
                  </a:cubicBezTo>
                  <a:cubicBezTo>
                    <a:pt x="338692" y="10844"/>
                    <a:pt x="349045" y="21246"/>
                    <a:pt x="354220" y="31647"/>
                  </a:cubicBezTo>
                  <a:cubicBezTo>
                    <a:pt x="369748" y="16045"/>
                    <a:pt x="385276" y="5643"/>
                    <a:pt x="405981" y="442"/>
                  </a:cubicBezTo>
                  <a:close/>
                </a:path>
              </a:pathLst>
            </a:custGeom>
            <a:solidFill>
              <a:srgbClr val="BAC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91"/>
            <p:cNvGrpSpPr/>
            <p:nvPr/>
          </p:nvGrpSpPr>
          <p:grpSpPr bwMode="ltGray">
            <a:xfrm rot="20264874">
              <a:off x="550350" y="5023091"/>
              <a:ext cx="617056" cy="669499"/>
              <a:chOff x="5282834" y="4061827"/>
              <a:chExt cx="1035679" cy="1123703"/>
            </a:xfrm>
            <a:solidFill>
              <a:srgbClr val="4F2170"/>
            </a:solidFill>
          </p:grpSpPr>
          <p:sp>
            <p:nvSpPr>
              <p:cNvPr id="39" name="Freeform 158"/>
              <p:cNvSpPr>
                <a:spLocks noEditPoints="1"/>
              </p:cNvSpPr>
              <p:nvPr/>
            </p:nvSpPr>
            <p:spPr bwMode="lt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59"/>
              <p:cNvSpPr>
                <a:spLocks/>
              </p:cNvSpPr>
              <p:nvPr/>
            </p:nvSpPr>
            <p:spPr bwMode="lt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" name="Freeform 160"/>
              <p:cNvSpPr>
                <a:spLocks/>
              </p:cNvSpPr>
              <p:nvPr/>
            </p:nvSpPr>
            <p:spPr bwMode="lt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1" name="Group 92"/>
            <p:cNvGrpSpPr/>
            <p:nvPr/>
          </p:nvGrpSpPr>
          <p:grpSpPr bwMode="ltGray">
            <a:xfrm>
              <a:off x="996789" y="4310062"/>
              <a:ext cx="1233648" cy="959507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36" name="Freeform 61"/>
              <p:cNvSpPr>
                <a:spLocks noEditPoints="1"/>
              </p:cNvSpPr>
              <p:nvPr/>
            </p:nvSpPr>
            <p:spPr bwMode="ltGray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Oval 62"/>
              <p:cNvSpPr>
                <a:spLocks noChangeArrowheads="1"/>
              </p:cNvSpPr>
              <p:nvPr/>
            </p:nvSpPr>
            <p:spPr bwMode="ltGray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63"/>
              <p:cNvSpPr>
                <a:spLocks/>
              </p:cNvSpPr>
              <p:nvPr/>
            </p:nvSpPr>
            <p:spPr bwMode="ltGray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2" name="Freeform 39"/>
            <p:cNvSpPr>
              <a:spLocks/>
            </p:cNvSpPr>
            <p:nvPr/>
          </p:nvSpPr>
          <p:spPr bwMode="ltGray">
            <a:xfrm>
              <a:off x="495389" y="4352661"/>
              <a:ext cx="381069" cy="550897"/>
            </a:xfrm>
            <a:custGeom>
              <a:avLst/>
              <a:gdLst>
                <a:gd name="T0" fmla="*/ 35921 w 554038"/>
                <a:gd name="T1" fmla="*/ 37217 h 801688"/>
                <a:gd name="T2" fmla="*/ 40036 w 554038"/>
                <a:gd name="T3" fmla="*/ 69810 h 801688"/>
                <a:gd name="T4" fmla="*/ 40624 w 554038"/>
                <a:gd name="T5" fmla="*/ 69228 h 801688"/>
                <a:gd name="T6" fmla="*/ 46503 w 554038"/>
                <a:gd name="T7" fmla="*/ 63990 h 801688"/>
                <a:gd name="T8" fmla="*/ 51794 w 554038"/>
                <a:gd name="T9" fmla="*/ 59334 h 801688"/>
                <a:gd name="T10" fmla="*/ 66492 w 554038"/>
                <a:gd name="T11" fmla="*/ 54096 h 801688"/>
                <a:gd name="T12" fmla="*/ 73546 w 554038"/>
                <a:gd name="T13" fmla="*/ 55260 h 801688"/>
                <a:gd name="T14" fmla="*/ 76486 w 554038"/>
                <a:gd name="T15" fmla="*/ 37217 h 801688"/>
                <a:gd name="T16" fmla="*/ 35921 w 554038"/>
                <a:gd name="T17" fmla="*/ 37217 h 801688"/>
                <a:gd name="T18" fmla="*/ 20527 w 554038"/>
                <a:gd name="T19" fmla="*/ 37217 h 801688"/>
                <a:gd name="T20" fmla="*/ 25881 w 554038"/>
                <a:gd name="T21" fmla="*/ 70586 h 801688"/>
                <a:gd name="T22" fmla="*/ 31831 w 554038"/>
                <a:gd name="T23" fmla="*/ 71756 h 801688"/>
                <a:gd name="T24" fmla="*/ 34211 w 554038"/>
                <a:gd name="T25" fmla="*/ 71756 h 801688"/>
                <a:gd name="T26" fmla="*/ 30046 w 554038"/>
                <a:gd name="T27" fmla="*/ 37217 h 801688"/>
                <a:gd name="T28" fmla="*/ 20527 w 554038"/>
                <a:gd name="T29" fmla="*/ 37217 h 801688"/>
                <a:gd name="T30" fmla="*/ 1711 w 554038"/>
                <a:gd name="T31" fmla="*/ 0 h 801688"/>
                <a:gd name="T32" fmla="*/ 32500 w 554038"/>
                <a:gd name="T33" fmla="*/ 11189 h 801688"/>
                <a:gd name="T34" fmla="*/ 34700 w 554038"/>
                <a:gd name="T35" fmla="*/ 29675 h 801688"/>
                <a:gd name="T36" fmla="*/ 85282 w 554038"/>
                <a:gd name="T37" fmla="*/ 29675 h 801688"/>
                <a:gd name="T38" fmla="*/ 71842 w 554038"/>
                <a:gd name="T39" fmla="*/ 122837 h 801688"/>
                <a:gd name="T40" fmla="*/ 25902 w 554038"/>
                <a:gd name="T41" fmla="*/ 122837 h 801688"/>
                <a:gd name="T42" fmla="*/ 11729 w 554038"/>
                <a:gd name="T43" fmla="*/ 29675 h 801688"/>
                <a:gd name="T44" fmla="*/ 28835 w 554038"/>
                <a:gd name="T45" fmla="*/ 29675 h 801688"/>
                <a:gd name="T46" fmla="*/ 27125 w 554038"/>
                <a:gd name="T47" fmla="*/ 15081 h 801688"/>
                <a:gd name="T48" fmla="*/ 0 w 554038"/>
                <a:gd name="T49" fmla="*/ 5351 h 801688"/>
                <a:gd name="T50" fmla="*/ 1711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94"/>
            <p:cNvGrpSpPr/>
            <p:nvPr/>
          </p:nvGrpSpPr>
          <p:grpSpPr bwMode="ltGray">
            <a:xfrm rot="19481157">
              <a:off x="636182" y="4041858"/>
              <a:ext cx="470737" cy="279081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29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3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4" name="Freeform 39"/>
            <p:cNvSpPr>
              <a:spLocks/>
            </p:cNvSpPr>
            <p:nvPr/>
          </p:nvSpPr>
          <p:spPr bwMode="ltGray">
            <a:xfrm rot="-722524">
              <a:off x="3459785" y="4441566"/>
              <a:ext cx="238168" cy="342921"/>
            </a:xfrm>
            <a:custGeom>
              <a:avLst/>
              <a:gdLst>
                <a:gd name="T0" fmla="*/ 3426 w 554038"/>
                <a:gd name="T1" fmla="*/ 3478 h 801688"/>
                <a:gd name="T2" fmla="*/ 3818 w 554038"/>
                <a:gd name="T3" fmla="*/ 6524 h 801688"/>
                <a:gd name="T4" fmla="*/ 3874 w 554038"/>
                <a:gd name="T5" fmla="*/ 6470 h 801688"/>
                <a:gd name="T6" fmla="*/ 4435 w 554038"/>
                <a:gd name="T7" fmla="*/ 5980 h 801688"/>
                <a:gd name="T8" fmla="*/ 4940 w 554038"/>
                <a:gd name="T9" fmla="*/ 5545 h 801688"/>
                <a:gd name="T10" fmla="*/ 6341 w 554038"/>
                <a:gd name="T11" fmla="*/ 5056 h 801688"/>
                <a:gd name="T12" fmla="*/ 7014 w 554038"/>
                <a:gd name="T13" fmla="*/ 5165 h 801688"/>
                <a:gd name="T14" fmla="*/ 7294 w 554038"/>
                <a:gd name="T15" fmla="*/ 3478 h 801688"/>
                <a:gd name="T16" fmla="*/ 3426 w 554038"/>
                <a:gd name="T17" fmla="*/ 3478 h 801688"/>
                <a:gd name="T18" fmla="*/ 1958 w 554038"/>
                <a:gd name="T19" fmla="*/ 3478 h 801688"/>
                <a:gd name="T20" fmla="*/ 2468 w 554038"/>
                <a:gd name="T21" fmla="*/ 6597 h 801688"/>
                <a:gd name="T22" fmla="*/ 3036 w 554038"/>
                <a:gd name="T23" fmla="*/ 6706 h 801688"/>
                <a:gd name="T24" fmla="*/ 3262 w 554038"/>
                <a:gd name="T25" fmla="*/ 6706 h 801688"/>
                <a:gd name="T26" fmla="*/ 2866 w 554038"/>
                <a:gd name="T27" fmla="*/ 3478 h 801688"/>
                <a:gd name="T28" fmla="*/ 1958 w 554038"/>
                <a:gd name="T29" fmla="*/ 3478 h 801688"/>
                <a:gd name="T30" fmla="*/ 163 w 554038"/>
                <a:gd name="T31" fmla="*/ 0 h 801688"/>
                <a:gd name="T32" fmla="*/ 3099 w 554038"/>
                <a:gd name="T33" fmla="*/ 1046 h 801688"/>
                <a:gd name="T34" fmla="*/ 3309 w 554038"/>
                <a:gd name="T35" fmla="*/ 2774 h 801688"/>
                <a:gd name="T36" fmla="*/ 8133 w 554038"/>
                <a:gd name="T37" fmla="*/ 2774 h 801688"/>
                <a:gd name="T38" fmla="*/ 6851 w 554038"/>
                <a:gd name="T39" fmla="*/ 11480 h 801688"/>
                <a:gd name="T40" fmla="*/ 2470 w 554038"/>
                <a:gd name="T41" fmla="*/ 11480 h 801688"/>
                <a:gd name="T42" fmla="*/ 1119 w 554038"/>
                <a:gd name="T43" fmla="*/ 2774 h 801688"/>
                <a:gd name="T44" fmla="*/ 2750 w 554038"/>
                <a:gd name="T45" fmla="*/ 2774 h 801688"/>
                <a:gd name="T46" fmla="*/ 2587 w 554038"/>
                <a:gd name="T47" fmla="*/ 1409 h 801688"/>
                <a:gd name="T48" fmla="*/ 0 w 554038"/>
                <a:gd name="T49" fmla="*/ 500 h 801688"/>
                <a:gd name="T50" fmla="*/ 163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003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96"/>
            <p:cNvGrpSpPr/>
            <p:nvPr/>
          </p:nvGrpSpPr>
          <p:grpSpPr bwMode="ltGray">
            <a:xfrm rot="21070633">
              <a:off x="3790774" y="4588043"/>
              <a:ext cx="271530" cy="171948"/>
              <a:chOff x="7461248" y="4493227"/>
              <a:chExt cx="791430" cy="501186"/>
            </a:xfrm>
            <a:solidFill>
              <a:srgbClr val="FCD116"/>
            </a:solidFill>
          </p:grpSpPr>
          <p:sp>
            <p:nvSpPr>
              <p:cNvPr id="27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6" name="Group 97"/>
            <p:cNvGrpSpPr/>
            <p:nvPr/>
          </p:nvGrpSpPr>
          <p:grpSpPr bwMode="ltGray">
            <a:xfrm rot="21175850">
              <a:off x="1518957" y="3962585"/>
              <a:ext cx="401040" cy="253961"/>
              <a:chOff x="7461248" y="4493227"/>
              <a:chExt cx="791430" cy="501186"/>
            </a:xfrm>
            <a:solidFill>
              <a:srgbClr val="CE1126"/>
            </a:solidFill>
          </p:grpSpPr>
          <p:sp>
            <p:nvSpPr>
              <p:cNvPr id="25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7" name="Freeform 191"/>
            <p:cNvSpPr>
              <a:spLocks/>
            </p:cNvSpPr>
            <p:nvPr/>
          </p:nvSpPr>
          <p:spPr bwMode="ltGray">
            <a:xfrm>
              <a:off x="298504" y="4290745"/>
              <a:ext cx="115909" cy="127008"/>
            </a:xfrm>
            <a:custGeom>
              <a:avLst/>
              <a:gdLst>
                <a:gd name="T0" fmla="*/ 0 w 42"/>
                <a:gd name="T1" fmla="*/ 2147483646 h 45"/>
                <a:gd name="T2" fmla="*/ 2147483646 w 42"/>
                <a:gd name="T3" fmla="*/ 2147483646 h 45"/>
                <a:gd name="T4" fmla="*/ 2147483646 w 42"/>
                <a:gd name="T5" fmla="*/ 2147483646 h 45"/>
                <a:gd name="T6" fmla="*/ 2147483646 w 42"/>
                <a:gd name="T7" fmla="*/ 2147483646 h 45"/>
                <a:gd name="T8" fmla="*/ 2147483646 w 42"/>
                <a:gd name="T9" fmla="*/ 2147483646 h 45"/>
                <a:gd name="T10" fmla="*/ 2147483646 w 42"/>
                <a:gd name="T11" fmla="*/ 2147483646 h 45"/>
                <a:gd name="T12" fmla="*/ 2147483646 w 42"/>
                <a:gd name="T13" fmla="*/ 2147483646 h 45"/>
                <a:gd name="T14" fmla="*/ 0 w 42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5">
                  <a:moveTo>
                    <a:pt x="0" y="44"/>
                  </a:moveTo>
                  <a:cubicBezTo>
                    <a:pt x="2" y="44"/>
                    <a:pt x="5" y="42"/>
                    <a:pt x="7" y="41"/>
                  </a:cubicBezTo>
                  <a:cubicBezTo>
                    <a:pt x="10" y="38"/>
                    <a:pt x="12" y="35"/>
                    <a:pt x="12" y="30"/>
                  </a:cubicBezTo>
                  <a:cubicBezTo>
                    <a:pt x="12" y="27"/>
                    <a:pt x="10" y="24"/>
                    <a:pt x="10" y="20"/>
                  </a:cubicBezTo>
                  <a:cubicBezTo>
                    <a:pt x="10" y="15"/>
                    <a:pt x="12" y="9"/>
                    <a:pt x="16" y="6"/>
                  </a:cubicBezTo>
                  <a:cubicBezTo>
                    <a:pt x="26" y="0"/>
                    <a:pt x="38" y="6"/>
                    <a:pt x="39" y="17"/>
                  </a:cubicBezTo>
                  <a:cubicBezTo>
                    <a:pt x="42" y="32"/>
                    <a:pt x="26" y="44"/>
                    <a:pt x="12" y="44"/>
                  </a:cubicBezTo>
                  <a:cubicBezTo>
                    <a:pt x="8" y="45"/>
                    <a:pt x="4" y="44"/>
                    <a:pt x="0" y="44"/>
                  </a:cubicBezTo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2"/>
            <p:cNvSpPr>
              <a:spLocks/>
            </p:cNvSpPr>
            <p:nvPr/>
          </p:nvSpPr>
          <p:spPr bwMode="ltGray">
            <a:xfrm>
              <a:off x="298504" y="4409814"/>
              <a:ext cx="115909" cy="125421"/>
            </a:xfrm>
            <a:custGeom>
              <a:avLst/>
              <a:gdLst>
                <a:gd name="T0" fmla="*/ 0 w 42"/>
                <a:gd name="T1" fmla="*/ 2147483646 h 45"/>
                <a:gd name="T2" fmla="*/ 2147483646 w 42"/>
                <a:gd name="T3" fmla="*/ 2147483646 h 45"/>
                <a:gd name="T4" fmla="*/ 2147483646 w 42"/>
                <a:gd name="T5" fmla="*/ 2147483646 h 45"/>
                <a:gd name="T6" fmla="*/ 2147483646 w 42"/>
                <a:gd name="T7" fmla="*/ 2147483646 h 45"/>
                <a:gd name="T8" fmla="*/ 2147483646 w 42"/>
                <a:gd name="T9" fmla="*/ 2147483646 h 45"/>
                <a:gd name="T10" fmla="*/ 2147483646 w 42"/>
                <a:gd name="T11" fmla="*/ 2147483646 h 45"/>
                <a:gd name="T12" fmla="*/ 2147483646 w 42"/>
                <a:gd name="T13" fmla="*/ 0 h 45"/>
                <a:gd name="T14" fmla="*/ 0 w 42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5">
                  <a:moveTo>
                    <a:pt x="0" y="1"/>
                  </a:moveTo>
                  <a:cubicBezTo>
                    <a:pt x="2" y="1"/>
                    <a:pt x="5" y="3"/>
                    <a:pt x="7" y="4"/>
                  </a:cubicBezTo>
                  <a:cubicBezTo>
                    <a:pt x="10" y="7"/>
                    <a:pt x="12" y="10"/>
                    <a:pt x="12" y="15"/>
                  </a:cubicBezTo>
                  <a:cubicBezTo>
                    <a:pt x="12" y="18"/>
                    <a:pt x="10" y="21"/>
                    <a:pt x="10" y="25"/>
                  </a:cubicBezTo>
                  <a:cubicBezTo>
                    <a:pt x="9" y="30"/>
                    <a:pt x="11" y="36"/>
                    <a:pt x="16" y="39"/>
                  </a:cubicBezTo>
                  <a:cubicBezTo>
                    <a:pt x="25" y="45"/>
                    <a:pt x="38" y="39"/>
                    <a:pt x="39" y="28"/>
                  </a:cubicBezTo>
                  <a:cubicBezTo>
                    <a:pt x="42" y="13"/>
                    <a:pt x="26" y="1"/>
                    <a:pt x="12" y="0"/>
                  </a:cubicBezTo>
                  <a:cubicBezTo>
                    <a:pt x="8" y="0"/>
                    <a:pt x="4" y="0"/>
                    <a:pt x="0" y="1"/>
                  </a:cubicBezTo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3"/>
            <p:cNvSpPr>
              <a:spLocks/>
            </p:cNvSpPr>
            <p:nvPr/>
          </p:nvSpPr>
          <p:spPr bwMode="ltGray">
            <a:xfrm>
              <a:off x="0" y="4230416"/>
              <a:ext cx="214352" cy="92081"/>
            </a:xfrm>
            <a:custGeom>
              <a:avLst/>
              <a:gdLst>
                <a:gd name="T0" fmla="*/ 36964 w 214722"/>
                <a:gd name="T1" fmla="*/ 0 h 93149"/>
                <a:gd name="T2" fmla="*/ 212879 w 214722"/>
                <a:gd name="T3" fmla="*/ 60931 h 93149"/>
                <a:gd name="T4" fmla="*/ 135916 w 214722"/>
                <a:gd name="T5" fmla="*/ 47686 h 93149"/>
                <a:gd name="T6" fmla="*/ 25969 w 214722"/>
                <a:gd name="T7" fmla="*/ 74178 h 93149"/>
                <a:gd name="T8" fmla="*/ 0 w 214722"/>
                <a:gd name="T9" fmla="*/ 87929 h 93149"/>
                <a:gd name="T10" fmla="*/ 0 w 214722"/>
                <a:gd name="T11" fmla="*/ 3280 h 93149"/>
                <a:gd name="T12" fmla="*/ 36964 w 214722"/>
                <a:gd name="T13" fmla="*/ 0 h 93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722" h="93149">
                  <a:moveTo>
                    <a:pt x="37284" y="0"/>
                  </a:moveTo>
                  <a:cubicBezTo>
                    <a:pt x="112141" y="0"/>
                    <a:pt x="173135" y="30871"/>
                    <a:pt x="214722" y="64548"/>
                  </a:cubicBezTo>
                  <a:cubicBezTo>
                    <a:pt x="189770" y="56129"/>
                    <a:pt x="164818" y="50516"/>
                    <a:pt x="137093" y="50516"/>
                  </a:cubicBezTo>
                  <a:cubicBezTo>
                    <a:pt x="101051" y="50516"/>
                    <a:pt x="62236" y="58935"/>
                    <a:pt x="26194" y="78580"/>
                  </a:cubicBezTo>
                  <a:cubicBezTo>
                    <a:pt x="16946" y="82091"/>
                    <a:pt x="8180" y="87065"/>
                    <a:pt x="0" y="93149"/>
                  </a:cubicBezTo>
                  <a:lnTo>
                    <a:pt x="0" y="3474"/>
                  </a:lnTo>
                  <a:lnTo>
                    <a:pt x="37284" y="0"/>
                  </a:ln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4"/>
            <p:cNvSpPr>
              <a:spLocks/>
            </p:cNvSpPr>
            <p:nvPr/>
          </p:nvSpPr>
          <p:spPr bwMode="ltGray">
            <a:xfrm>
              <a:off x="0" y="4308208"/>
              <a:ext cx="303268" cy="277830"/>
            </a:xfrm>
            <a:custGeom>
              <a:avLst/>
              <a:gdLst>
                <a:gd name="T0" fmla="*/ 136306 w 303680"/>
                <a:gd name="T1" fmla="*/ 0 h 278063"/>
                <a:gd name="T2" fmla="*/ 243763 w 303680"/>
                <a:gd name="T3" fmla="*/ 33565 h 278063"/>
                <a:gd name="T4" fmla="*/ 268562 w 303680"/>
                <a:gd name="T5" fmla="*/ 55940 h 278063"/>
                <a:gd name="T6" fmla="*/ 301626 w 303680"/>
                <a:gd name="T7" fmla="*/ 103488 h 278063"/>
                <a:gd name="T8" fmla="*/ 37113 w 303680"/>
                <a:gd name="T9" fmla="*/ 276900 h 278063"/>
                <a:gd name="T10" fmla="*/ 0 w 303680"/>
                <a:gd name="T11" fmla="*/ 272688 h 278063"/>
                <a:gd name="T12" fmla="*/ 0 w 303680"/>
                <a:gd name="T13" fmla="*/ 48423 h 278063"/>
                <a:gd name="T14" fmla="*/ 34357 w 303680"/>
                <a:gd name="T15" fmla="*/ 25174 h 278063"/>
                <a:gd name="T16" fmla="*/ 136306 w 303680"/>
                <a:gd name="T17" fmla="*/ 0 h 2780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3680" h="278063">
                  <a:moveTo>
                    <a:pt x="137234" y="0"/>
                  </a:moveTo>
                  <a:cubicBezTo>
                    <a:pt x="178845" y="0"/>
                    <a:pt x="214909" y="11235"/>
                    <a:pt x="245424" y="33705"/>
                  </a:cubicBezTo>
                  <a:cubicBezTo>
                    <a:pt x="256520" y="42131"/>
                    <a:pt x="264843" y="47748"/>
                    <a:pt x="270391" y="56175"/>
                  </a:cubicBezTo>
                  <a:cubicBezTo>
                    <a:pt x="292570" y="84245"/>
                    <a:pt x="303667" y="103899"/>
                    <a:pt x="303680" y="103923"/>
                  </a:cubicBezTo>
                  <a:cubicBezTo>
                    <a:pt x="303680" y="103923"/>
                    <a:pt x="220457" y="278063"/>
                    <a:pt x="37366" y="278063"/>
                  </a:cubicBezTo>
                  <a:cubicBezTo>
                    <a:pt x="24328" y="278063"/>
                    <a:pt x="11796" y="277209"/>
                    <a:pt x="0" y="273833"/>
                  </a:cubicBezTo>
                  <a:lnTo>
                    <a:pt x="0" y="48628"/>
                  </a:lnTo>
                  <a:lnTo>
                    <a:pt x="34592" y="25279"/>
                  </a:lnTo>
                  <a:cubicBezTo>
                    <a:pt x="67881" y="8426"/>
                    <a:pt x="101170" y="0"/>
                    <a:pt x="137234" y="0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ltGray">
            <a:xfrm rot="19649818" flipH="1">
              <a:off x="1127328" y="4019265"/>
              <a:ext cx="338199" cy="236553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0"/>
            <p:cNvSpPr>
              <a:spLocks/>
            </p:cNvSpPr>
            <p:nvPr/>
          </p:nvSpPr>
          <p:spPr bwMode="ltGray">
            <a:xfrm rot="5107192" flipH="1">
              <a:off x="2584139" y="4137529"/>
              <a:ext cx="303232" cy="212763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0"/>
            <p:cNvSpPr>
              <a:spLocks/>
            </p:cNvSpPr>
            <p:nvPr/>
          </p:nvSpPr>
          <p:spPr bwMode="ltGray">
            <a:xfrm rot="-1294074">
              <a:off x="3647144" y="4781312"/>
              <a:ext cx="234992" cy="163523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10"/>
            <p:cNvSpPr>
              <a:spLocks/>
            </p:cNvSpPr>
            <p:nvPr/>
          </p:nvSpPr>
          <p:spPr bwMode="ltGray">
            <a:xfrm rot="20568581" flipH="1">
              <a:off x="4044090" y="4727334"/>
              <a:ext cx="198473" cy="123833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8" name="Picture 51" descr="mondelez_logo_rgb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2225"/>
            <a:ext cx="73152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3152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422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3"/>
          <p:cNvGrpSpPr>
            <a:grpSpLocks/>
          </p:cNvGrpSpPr>
          <p:nvPr/>
        </p:nvGrpSpPr>
        <p:grpSpPr bwMode="auto">
          <a:xfrm>
            <a:off x="3106738" y="4325938"/>
            <a:ext cx="6080125" cy="2574925"/>
            <a:chOff x="3107483" y="4325496"/>
            <a:chExt cx="6078914" cy="2574629"/>
          </a:xfrm>
        </p:grpSpPr>
        <p:sp>
          <p:nvSpPr>
            <p:cNvPr id="5" name="Freeform 45"/>
            <p:cNvSpPr>
              <a:spLocks/>
            </p:cNvSpPr>
            <p:nvPr/>
          </p:nvSpPr>
          <p:spPr bwMode="invGray">
            <a:xfrm rot="-1213948">
              <a:off x="6932596" y="5689001"/>
              <a:ext cx="1798279" cy="1133345"/>
            </a:xfrm>
            <a:custGeom>
              <a:avLst/>
              <a:gdLst>
                <a:gd name="T0" fmla="*/ 1568976 w 1798616"/>
                <a:gd name="T1" fmla="*/ 267439 h 1132118"/>
                <a:gd name="T2" fmla="*/ 1515804 w 1798616"/>
                <a:gd name="T3" fmla="*/ 250678 h 1132118"/>
                <a:gd name="T4" fmla="*/ 1440687 w 1798616"/>
                <a:gd name="T5" fmla="*/ 262412 h 1132118"/>
                <a:gd name="T6" fmla="*/ 1386969 w 1798616"/>
                <a:gd name="T7" fmla="*/ 307657 h 1132118"/>
                <a:gd name="T8" fmla="*/ 1369062 w 1798616"/>
                <a:gd name="T9" fmla="*/ 651507 h 1132118"/>
                <a:gd name="T10" fmla="*/ 1655551 w 1798616"/>
                <a:gd name="T11" fmla="*/ 407193 h 1132118"/>
                <a:gd name="T12" fmla="*/ 1568976 w 1798616"/>
                <a:gd name="T13" fmla="*/ 267439 h 1132118"/>
                <a:gd name="T14" fmla="*/ 1386347 w 1798616"/>
                <a:gd name="T15" fmla="*/ 0 h 1132118"/>
                <a:gd name="T16" fmla="*/ 1386347 w 1798616"/>
                <a:gd name="T17" fmla="*/ 126473 h 1132118"/>
                <a:gd name="T18" fmla="*/ 1502382 w 1798616"/>
                <a:gd name="T19" fmla="*/ 99372 h 1132118"/>
                <a:gd name="T20" fmla="*/ 1707676 w 1798616"/>
                <a:gd name="T21" fmla="*/ 189709 h 1132118"/>
                <a:gd name="T22" fmla="*/ 1796931 w 1798616"/>
                <a:gd name="T23" fmla="*/ 406523 h 1132118"/>
                <a:gd name="T24" fmla="*/ 1368495 w 1798616"/>
                <a:gd name="T25" fmla="*/ 794980 h 1132118"/>
                <a:gd name="T26" fmla="*/ 1332792 w 1798616"/>
                <a:gd name="T27" fmla="*/ 785946 h 1132118"/>
                <a:gd name="T28" fmla="*/ 761544 w 1798616"/>
                <a:gd name="T29" fmla="*/ 1138266 h 1132118"/>
                <a:gd name="T30" fmla="*/ 692400 w 1798616"/>
                <a:gd name="T31" fmla="*/ 1138266 h 1132118"/>
                <a:gd name="T32" fmla="*/ 137649 w 1798616"/>
                <a:gd name="T33" fmla="*/ 932497 h 1132118"/>
                <a:gd name="T34" fmla="*/ 38562 w 1798616"/>
                <a:gd name="T35" fmla="*/ 749809 h 1132118"/>
                <a:gd name="T36" fmla="*/ 2855 w 1798616"/>
                <a:gd name="T37" fmla="*/ 0 h 1132118"/>
                <a:gd name="T38" fmla="*/ 1386347 w 1798616"/>
                <a:gd name="T39" fmla="*/ 0 h 1132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98616" h="1132118">
                  <a:moveTo>
                    <a:pt x="1570446" y="265994"/>
                  </a:moveTo>
                  <a:cubicBezTo>
                    <a:pt x="1553847" y="257312"/>
                    <a:pt x="1535812" y="251538"/>
                    <a:pt x="1517224" y="249324"/>
                  </a:cubicBezTo>
                  <a:cubicBezTo>
                    <a:pt x="1492442" y="246370"/>
                    <a:pt x="1466677" y="249746"/>
                    <a:pt x="1442037" y="260995"/>
                  </a:cubicBezTo>
                  <a:cubicBezTo>
                    <a:pt x="1415153" y="269996"/>
                    <a:pt x="1406192" y="287995"/>
                    <a:pt x="1388269" y="305995"/>
                  </a:cubicBezTo>
                  <a:cubicBezTo>
                    <a:pt x="1388269" y="422993"/>
                    <a:pt x="1388269" y="548990"/>
                    <a:pt x="1370347" y="647988"/>
                  </a:cubicBezTo>
                  <a:cubicBezTo>
                    <a:pt x="1504763" y="638990"/>
                    <a:pt x="1657101" y="548990"/>
                    <a:pt x="1657101" y="404994"/>
                  </a:cubicBezTo>
                  <a:cubicBezTo>
                    <a:pt x="1657101" y="344245"/>
                    <a:pt x="1620243" y="292038"/>
                    <a:pt x="1570446" y="265994"/>
                  </a:cubicBezTo>
                  <a:close/>
                  <a:moveTo>
                    <a:pt x="1387647" y="0"/>
                  </a:moveTo>
                  <a:cubicBezTo>
                    <a:pt x="1387648" y="17969"/>
                    <a:pt x="1387647" y="71880"/>
                    <a:pt x="1387647" y="125790"/>
                  </a:cubicBezTo>
                  <a:cubicBezTo>
                    <a:pt x="1423384" y="107821"/>
                    <a:pt x="1459119" y="98836"/>
                    <a:pt x="1503792" y="98836"/>
                  </a:cubicBezTo>
                  <a:cubicBezTo>
                    <a:pt x="1584199" y="98836"/>
                    <a:pt x="1655670" y="134777"/>
                    <a:pt x="1709276" y="188685"/>
                  </a:cubicBezTo>
                  <a:cubicBezTo>
                    <a:pt x="1771815" y="251583"/>
                    <a:pt x="1798616" y="323462"/>
                    <a:pt x="1798616" y="404327"/>
                  </a:cubicBezTo>
                  <a:cubicBezTo>
                    <a:pt x="1798616" y="628954"/>
                    <a:pt x="1575263" y="790685"/>
                    <a:pt x="1369779" y="790685"/>
                  </a:cubicBezTo>
                  <a:cubicBezTo>
                    <a:pt x="1351911" y="790685"/>
                    <a:pt x="1342977" y="781700"/>
                    <a:pt x="1334042" y="781701"/>
                  </a:cubicBezTo>
                  <a:cubicBezTo>
                    <a:pt x="1226833" y="1033282"/>
                    <a:pt x="1039217" y="1132118"/>
                    <a:pt x="762259" y="1132118"/>
                  </a:cubicBezTo>
                  <a:cubicBezTo>
                    <a:pt x="762220" y="1132118"/>
                    <a:pt x="728032" y="1132118"/>
                    <a:pt x="693050" y="1132118"/>
                  </a:cubicBezTo>
                  <a:lnTo>
                    <a:pt x="137779" y="927461"/>
                  </a:lnTo>
                  <a:cubicBezTo>
                    <a:pt x="98994" y="877616"/>
                    <a:pt x="66142" y="817322"/>
                    <a:pt x="38597" y="745759"/>
                  </a:cubicBezTo>
                  <a:cubicBezTo>
                    <a:pt x="-14999" y="602023"/>
                    <a:pt x="2853" y="194"/>
                    <a:pt x="2860" y="0"/>
                  </a:cubicBezTo>
                  <a:cubicBezTo>
                    <a:pt x="2880" y="0"/>
                    <a:pt x="8189" y="0"/>
                    <a:pt x="1387647" y="0"/>
                  </a:cubicBezTo>
                  <a:close/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59"/>
            <p:cNvSpPr>
              <a:spLocks/>
            </p:cNvSpPr>
            <p:nvPr/>
          </p:nvSpPr>
          <p:spPr bwMode="invGray">
            <a:xfrm rot="-1209169">
              <a:off x="7215115" y="4871533"/>
              <a:ext cx="757086" cy="700007"/>
            </a:xfrm>
            <a:custGeom>
              <a:avLst/>
              <a:gdLst>
                <a:gd name="T0" fmla="*/ 2147483646 w 124"/>
                <a:gd name="T1" fmla="*/ 2147483646 h 115"/>
                <a:gd name="T2" fmla="*/ 2147483646 w 124"/>
                <a:gd name="T3" fmla="*/ 2147483646 h 115"/>
                <a:gd name="T4" fmla="*/ 2147483646 w 124"/>
                <a:gd name="T5" fmla="*/ 2147483646 h 115"/>
                <a:gd name="T6" fmla="*/ 2147483646 w 124"/>
                <a:gd name="T7" fmla="*/ 2147483646 h 115"/>
                <a:gd name="T8" fmla="*/ 2147483646 w 124"/>
                <a:gd name="T9" fmla="*/ 2147483646 h 115"/>
                <a:gd name="T10" fmla="*/ 2147483646 w 124"/>
                <a:gd name="T11" fmla="*/ 2147483646 h 115"/>
                <a:gd name="T12" fmla="*/ 2147483646 w 124"/>
                <a:gd name="T13" fmla="*/ 2147483646 h 115"/>
                <a:gd name="T14" fmla="*/ 2147483646 w 124"/>
                <a:gd name="T15" fmla="*/ 2147483646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60"/>
            <p:cNvSpPr>
              <a:spLocks/>
            </p:cNvSpPr>
            <p:nvPr/>
          </p:nvSpPr>
          <p:spPr bwMode="invGray">
            <a:xfrm rot="-1209169">
              <a:off x="6811970" y="5420745"/>
              <a:ext cx="428540" cy="414289"/>
            </a:xfrm>
            <a:custGeom>
              <a:avLst/>
              <a:gdLst>
                <a:gd name="T0" fmla="*/ 2147483646 w 70"/>
                <a:gd name="T1" fmla="*/ 2147483646 h 68"/>
                <a:gd name="T2" fmla="*/ 2147483646 w 70"/>
                <a:gd name="T3" fmla="*/ 2147483646 h 68"/>
                <a:gd name="T4" fmla="*/ 2147483646 w 70"/>
                <a:gd name="T5" fmla="*/ 2147483646 h 68"/>
                <a:gd name="T6" fmla="*/ 2147483646 w 70"/>
                <a:gd name="T7" fmla="*/ 2147483646 h 68"/>
                <a:gd name="T8" fmla="*/ 2147483646 w 70"/>
                <a:gd name="T9" fmla="*/ 2147483646 h 68"/>
                <a:gd name="T10" fmla="*/ 0 w 70"/>
                <a:gd name="T11" fmla="*/ 2147483646 h 68"/>
                <a:gd name="T12" fmla="*/ 2147483646 w 70"/>
                <a:gd name="T13" fmla="*/ 2147483646 h 68"/>
                <a:gd name="T14" fmla="*/ 2147483646 w 70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68">
                  <a:moveTo>
                    <a:pt x="70" y="61"/>
                  </a:moveTo>
                  <a:cubicBezTo>
                    <a:pt x="65" y="61"/>
                    <a:pt x="60" y="60"/>
                    <a:pt x="57" y="58"/>
                  </a:cubicBezTo>
                  <a:cubicBezTo>
                    <a:pt x="52" y="55"/>
                    <a:pt x="47" y="50"/>
                    <a:pt x="47" y="43"/>
                  </a:cubicBezTo>
                  <a:cubicBezTo>
                    <a:pt x="46" y="38"/>
                    <a:pt x="47" y="33"/>
                    <a:pt x="47" y="27"/>
                  </a:cubicBezTo>
                  <a:cubicBezTo>
                    <a:pt x="46" y="19"/>
                    <a:pt x="42" y="10"/>
                    <a:pt x="33" y="7"/>
                  </a:cubicBezTo>
                  <a:cubicBezTo>
                    <a:pt x="17" y="0"/>
                    <a:pt x="0" y="13"/>
                    <a:pt x="0" y="30"/>
                  </a:cubicBezTo>
                  <a:cubicBezTo>
                    <a:pt x="1" y="54"/>
                    <a:pt x="29" y="68"/>
                    <a:pt x="50" y="66"/>
                  </a:cubicBezTo>
                  <a:cubicBezTo>
                    <a:pt x="57" y="65"/>
                    <a:pt x="63" y="63"/>
                    <a:pt x="70" y="61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invGray">
            <a:xfrm rot="-1142370">
              <a:off x="4239145" y="5493762"/>
              <a:ext cx="453935" cy="330162"/>
            </a:xfrm>
            <a:custGeom>
              <a:avLst/>
              <a:gdLst>
                <a:gd name="T0" fmla="*/ 4626 w 1362354"/>
                <a:gd name="T1" fmla="*/ 3327 h 995174"/>
                <a:gd name="T2" fmla="*/ 3733 w 1362354"/>
                <a:gd name="T3" fmla="*/ 2983 h 995174"/>
                <a:gd name="T4" fmla="*/ 3922 w 1362354"/>
                <a:gd name="T5" fmla="*/ 3155 h 995174"/>
                <a:gd name="T6" fmla="*/ 2657 w 1362354"/>
                <a:gd name="T7" fmla="*/ 3155 h 995174"/>
                <a:gd name="T8" fmla="*/ 2834 w 1362354"/>
                <a:gd name="T9" fmla="*/ 2983 h 995174"/>
                <a:gd name="T10" fmla="*/ 1940 w 1362354"/>
                <a:gd name="T11" fmla="*/ 3327 h 995174"/>
                <a:gd name="T12" fmla="*/ 1060 w 1362354"/>
                <a:gd name="T13" fmla="*/ 2983 h 995174"/>
                <a:gd name="T14" fmla="*/ 1249 w 1362354"/>
                <a:gd name="T15" fmla="*/ 3155 h 995174"/>
                <a:gd name="T16" fmla="*/ 4450 w 1362354"/>
                <a:gd name="T17" fmla="*/ 2386 h 995174"/>
                <a:gd name="T18" fmla="*/ 4626 w 1362354"/>
                <a:gd name="T19" fmla="*/ 2211 h 995174"/>
                <a:gd name="T20" fmla="*/ 3733 w 1362354"/>
                <a:gd name="T21" fmla="*/ 2561 h 995174"/>
                <a:gd name="T22" fmla="*/ 2834 w 1362354"/>
                <a:gd name="T23" fmla="*/ 2211 h 995174"/>
                <a:gd name="T24" fmla="*/ 3009 w 1362354"/>
                <a:gd name="T25" fmla="*/ 2386 h 995174"/>
                <a:gd name="T26" fmla="*/ 1751 w 1362354"/>
                <a:gd name="T27" fmla="*/ 2386 h 995174"/>
                <a:gd name="T28" fmla="*/ 1940 w 1362354"/>
                <a:gd name="T29" fmla="*/ 2211 h 995174"/>
                <a:gd name="T30" fmla="*/ 1060 w 1362354"/>
                <a:gd name="T31" fmla="*/ 2561 h 995174"/>
                <a:gd name="T32" fmla="*/ 4626 w 1362354"/>
                <a:gd name="T33" fmla="*/ 1445 h 995174"/>
                <a:gd name="T34" fmla="*/ 4802 w 1362354"/>
                <a:gd name="T35" fmla="*/ 1617 h 995174"/>
                <a:gd name="T36" fmla="*/ 3544 w 1362354"/>
                <a:gd name="T37" fmla="*/ 1617 h 995174"/>
                <a:gd name="T38" fmla="*/ 3733 w 1362354"/>
                <a:gd name="T39" fmla="*/ 1445 h 995174"/>
                <a:gd name="T40" fmla="*/ 2834 w 1362354"/>
                <a:gd name="T41" fmla="*/ 1789 h 995174"/>
                <a:gd name="T42" fmla="*/ 1940 w 1362354"/>
                <a:gd name="T43" fmla="*/ 1445 h 995174"/>
                <a:gd name="T44" fmla="*/ 2129 w 1362354"/>
                <a:gd name="T45" fmla="*/ 1617 h 995174"/>
                <a:gd name="T46" fmla="*/ 871 w 1362354"/>
                <a:gd name="T47" fmla="*/ 1617 h 995174"/>
                <a:gd name="T48" fmla="*/ 1060 w 1362354"/>
                <a:gd name="T49" fmla="*/ 1445 h 995174"/>
                <a:gd name="T50" fmla="*/ 4626 w 1362354"/>
                <a:gd name="T51" fmla="*/ 1017 h 995174"/>
                <a:gd name="T52" fmla="*/ 3733 w 1362354"/>
                <a:gd name="T53" fmla="*/ 647 h 995174"/>
                <a:gd name="T54" fmla="*/ 3922 w 1362354"/>
                <a:gd name="T55" fmla="*/ 832 h 995174"/>
                <a:gd name="T56" fmla="*/ 2657 w 1362354"/>
                <a:gd name="T57" fmla="*/ 832 h 995174"/>
                <a:gd name="T58" fmla="*/ 2834 w 1362354"/>
                <a:gd name="T59" fmla="*/ 647 h 995174"/>
                <a:gd name="T60" fmla="*/ 1940 w 1362354"/>
                <a:gd name="T61" fmla="*/ 1017 h 995174"/>
                <a:gd name="T62" fmla="*/ 1060 w 1362354"/>
                <a:gd name="T63" fmla="*/ 647 h 995174"/>
                <a:gd name="T64" fmla="*/ 1249 w 1362354"/>
                <a:gd name="T65" fmla="*/ 832 h 995174"/>
                <a:gd name="T66" fmla="*/ 589 w 1362354"/>
                <a:gd name="T67" fmla="*/ 151 h 995174"/>
                <a:gd name="T68" fmla="*/ 1447 w 1362354"/>
                <a:gd name="T69" fmla="*/ 27 h 995174"/>
                <a:gd name="T70" fmla="*/ 2053 w 1362354"/>
                <a:gd name="T71" fmla="*/ 151 h 995174"/>
                <a:gd name="T72" fmla="*/ 2911 w 1362354"/>
                <a:gd name="T73" fmla="*/ 27 h 995174"/>
                <a:gd name="T74" fmla="*/ 3517 w 1362354"/>
                <a:gd name="T75" fmla="*/ 151 h 995174"/>
                <a:gd name="T76" fmla="*/ 4375 w 1362354"/>
                <a:gd name="T77" fmla="*/ 27 h 995174"/>
                <a:gd name="T78" fmla="*/ 4981 w 1362354"/>
                <a:gd name="T79" fmla="*/ 151 h 995174"/>
                <a:gd name="T80" fmla="*/ 5410 w 1362354"/>
                <a:gd name="T81" fmla="*/ 573 h 995174"/>
                <a:gd name="T82" fmla="*/ 5511 w 1362354"/>
                <a:gd name="T83" fmla="*/ 1168 h 995174"/>
                <a:gd name="T84" fmla="*/ 5410 w 1362354"/>
                <a:gd name="T85" fmla="*/ 1541 h 995174"/>
                <a:gd name="T86" fmla="*/ 5410 w 1362354"/>
                <a:gd name="T87" fmla="*/ 1991 h 995174"/>
                <a:gd name="T88" fmla="*/ 5410 w 1362354"/>
                <a:gd name="T89" fmla="*/ 2484 h 995174"/>
                <a:gd name="T90" fmla="*/ 5410 w 1362354"/>
                <a:gd name="T91" fmla="*/ 2958 h 995174"/>
                <a:gd name="T92" fmla="*/ 5410 w 1362354"/>
                <a:gd name="T93" fmla="*/ 3427 h 995174"/>
                <a:gd name="T94" fmla="*/ 4981 w 1362354"/>
                <a:gd name="T95" fmla="*/ 3799 h 995174"/>
                <a:gd name="T96" fmla="*/ 4375 w 1362354"/>
                <a:gd name="T97" fmla="*/ 3923 h 995174"/>
                <a:gd name="T98" fmla="*/ 3517 w 1362354"/>
                <a:gd name="T99" fmla="*/ 3799 h 995174"/>
                <a:gd name="T100" fmla="*/ 2911 w 1362354"/>
                <a:gd name="T101" fmla="*/ 3923 h 995174"/>
                <a:gd name="T102" fmla="*/ 2053 w 1362354"/>
                <a:gd name="T103" fmla="*/ 3799 h 995174"/>
                <a:gd name="T104" fmla="*/ 1447 w 1362354"/>
                <a:gd name="T105" fmla="*/ 3923 h 995174"/>
                <a:gd name="T106" fmla="*/ 614 w 1362354"/>
                <a:gd name="T107" fmla="*/ 3824 h 995174"/>
                <a:gd name="T108" fmla="*/ 185 w 1362354"/>
                <a:gd name="T109" fmla="*/ 3427 h 995174"/>
                <a:gd name="T110" fmla="*/ 185 w 1362354"/>
                <a:gd name="T111" fmla="*/ 2977 h 995174"/>
                <a:gd name="T112" fmla="*/ 185 w 1362354"/>
                <a:gd name="T113" fmla="*/ 2484 h 995174"/>
                <a:gd name="T114" fmla="*/ 185 w 1362354"/>
                <a:gd name="T115" fmla="*/ 2009 h 995174"/>
                <a:gd name="T116" fmla="*/ 185 w 1362354"/>
                <a:gd name="T117" fmla="*/ 1541 h 995174"/>
                <a:gd name="T118" fmla="*/ 84 w 1362354"/>
                <a:gd name="T119" fmla="*/ 1168 h 995174"/>
                <a:gd name="T120" fmla="*/ 185 w 1362354"/>
                <a:gd name="T121" fmla="*/ 573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308"/>
            <p:cNvGrpSpPr/>
            <p:nvPr/>
          </p:nvGrpSpPr>
          <p:grpSpPr bwMode="invGray">
            <a:xfrm rot="900450">
              <a:off x="5231046" y="4850016"/>
              <a:ext cx="909191" cy="707151"/>
              <a:chOff x="2074163" y="5486400"/>
              <a:chExt cx="1000966" cy="778532"/>
            </a:xfrm>
            <a:solidFill>
              <a:schemeClr val="accent2"/>
            </a:solidFill>
          </p:grpSpPr>
          <p:sp>
            <p:nvSpPr>
              <p:cNvPr id="44" name="Freeform 61"/>
              <p:cNvSpPr>
                <a:spLocks noEditPoints="1"/>
              </p:cNvSpPr>
              <p:nvPr/>
            </p:nvSpPr>
            <p:spPr bwMode="invGray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5" name="Oval 62"/>
              <p:cNvSpPr>
                <a:spLocks noChangeArrowheads="1"/>
              </p:cNvSpPr>
              <p:nvPr/>
            </p:nvSpPr>
            <p:spPr bwMode="invGray">
              <a:xfrm>
                <a:off x="2315820" y="5805816"/>
                <a:ext cx="177983" cy="119678"/>
              </a:xfrm>
              <a:prstGeom prst="ellipse">
                <a:avLst/>
              </a:pr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invGray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309"/>
            <p:cNvGrpSpPr/>
            <p:nvPr/>
          </p:nvGrpSpPr>
          <p:grpSpPr bwMode="invGray">
            <a:xfrm rot="1190879">
              <a:off x="5890569" y="5904187"/>
              <a:ext cx="807798" cy="511542"/>
              <a:chOff x="7461248" y="4493227"/>
              <a:chExt cx="791430" cy="501186"/>
            </a:xfrm>
            <a:solidFill>
              <a:schemeClr val="accent3"/>
            </a:solidFill>
          </p:grpSpPr>
          <p:sp>
            <p:nvSpPr>
              <p:cNvPr id="42" name="Freeform 164"/>
              <p:cNvSpPr>
                <a:spLocks/>
              </p:cNvSpPr>
              <p:nvPr/>
            </p:nvSpPr>
            <p:spPr bwMode="inv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165"/>
              <p:cNvSpPr>
                <a:spLocks noEditPoints="1"/>
              </p:cNvSpPr>
              <p:nvPr/>
            </p:nvSpPr>
            <p:spPr bwMode="inv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210"/>
            <p:cNvSpPr>
              <a:spLocks/>
            </p:cNvSpPr>
            <p:nvPr/>
          </p:nvSpPr>
          <p:spPr bwMode="invGray">
            <a:xfrm rot="3484613" flipH="1">
              <a:off x="3064617" y="5444564"/>
              <a:ext cx="282543" cy="19681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311"/>
            <p:cNvGrpSpPr/>
            <p:nvPr/>
          </p:nvGrpSpPr>
          <p:grpSpPr bwMode="invGray">
            <a:xfrm rot="20599377">
              <a:off x="4246376" y="4815407"/>
              <a:ext cx="473311" cy="513537"/>
              <a:chOff x="5282834" y="4061827"/>
              <a:chExt cx="1035679" cy="1123703"/>
            </a:xfrm>
            <a:solidFill>
              <a:schemeClr val="accent6"/>
            </a:solidFill>
          </p:grpSpPr>
          <p:sp>
            <p:nvSpPr>
              <p:cNvPr id="39" name="Freeform 158"/>
              <p:cNvSpPr>
                <a:spLocks noEditPoints="1"/>
              </p:cNvSpPr>
              <p:nvPr/>
            </p:nvSpPr>
            <p:spPr bwMode="inv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59"/>
              <p:cNvSpPr>
                <a:spLocks/>
              </p:cNvSpPr>
              <p:nvPr/>
            </p:nvSpPr>
            <p:spPr bwMode="inv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" name="Freeform 160"/>
              <p:cNvSpPr>
                <a:spLocks/>
              </p:cNvSpPr>
              <p:nvPr/>
            </p:nvSpPr>
            <p:spPr bwMode="inv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3" name="Freeform 39"/>
            <p:cNvSpPr>
              <a:spLocks/>
            </p:cNvSpPr>
            <p:nvPr/>
          </p:nvSpPr>
          <p:spPr bwMode="invGray">
            <a:xfrm rot="-1800000">
              <a:off x="5212089" y="5877893"/>
              <a:ext cx="247601" cy="360321"/>
            </a:xfrm>
            <a:custGeom>
              <a:avLst/>
              <a:gdLst>
                <a:gd name="T0" fmla="*/ 4160 w 554038"/>
                <a:gd name="T1" fmla="*/ 4455 h 801688"/>
                <a:gd name="T2" fmla="*/ 4637 w 554038"/>
                <a:gd name="T3" fmla="*/ 8357 h 801688"/>
                <a:gd name="T4" fmla="*/ 4705 w 554038"/>
                <a:gd name="T5" fmla="*/ 8287 h 801688"/>
                <a:gd name="T6" fmla="*/ 5386 w 554038"/>
                <a:gd name="T7" fmla="*/ 7660 h 801688"/>
                <a:gd name="T8" fmla="*/ 5998 w 554038"/>
                <a:gd name="T9" fmla="*/ 7102 h 801688"/>
                <a:gd name="T10" fmla="*/ 7700 w 554038"/>
                <a:gd name="T11" fmla="*/ 6475 h 801688"/>
                <a:gd name="T12" fmla="*/ 8518 w 554038"/>
                <a:gd name="T13" fmla="*/ 6615 h 801688"/>
                <a:gd name="T14" fmla="*/ 8858 w 554038"/>
                <a:gd name="T15" fmla="*/ 4455 h 801688"/>
                <a:gd name="T16" fmla="*/ 4160 w 554038"/>
                <a:gd name="T17" fmla="*/ 4455 h 801688"/>
                <a:gd name="T18" fmla="*/ 2377 w 554038"/>
                <a:gd name="T19" fmla="*/ 4455 h 801688"/>
                <a:gd name="T20" fmla="*/ 2997 w 554038"/>
                <a:gd name="T21" fmla="*/ 8449 h 801688"/>
                <a:gd name="T22" fmla="*/ 3686 w 554038"/>
                <a:gd name="T23" fmla="*/ 8589 h 801688"/>
                <a:gd name="T24" fmla="*/ 3962 w 554038"/>
                <a:gd name="T25" fmla="*/ 8589 h 801688"/>
                <a:gd name="T26" fmla="*/ 3480 w 554038"/>
                <a:gd name="T27" fmla="*/ 4455 h 801688"/>
                <a:gd name="T28" fmla="*/ 2377 w 554038"/>
                <a:gd name="T29" fmla="*/ 4455 h 801688"/>
                <a:gd name="T30" fmla="*/ 198 w 554038"/>
                <a:gd name="T31" fmla="*/ 0 h 801688"/>
                <a:gd name="T32" fmla="*/ 3764 w 554038"/>
                <a:gd name="T33" fmla="*/ 1339 h 801688"/>
                <a:gd name="T34" fmla="*/ 4019 w 554038"/>
                <a:gd name="T35" fmla="*/ 3552 h 801688"/>
                <a:gd name="T36" fmla="*/ 9877 w 554038"/>
                <a:gd name="T37" fmla="*/ 3552 h 801688"/>
                <a:gd name="T38" fmla="*/ 8320 w 554038"/>
                <a:gd name="T39" fmla="*/ 14704 h 801688"/>
                <a:gd name="T40" fmla="*/ 3000 w 554038"/>
                <a:gd name="T41" fmla="*/ 14704 h 801688"/>
                <a:gd name="T42" fmla="*/ 1358 w 554038"/>
                <a:gd name="T43" fmla="*/ 3552 h 801688"/>
                <a:gd name="T44" fmla="*/ 3339 w 554038"/>
                <a:gd name="T45" fmla="*/ 3552 h 801688"/>
                <a:gd name="T46" fmla="*/ 3141 w 554038"/>
                <a:gd name="T47" fmla="*/ 1805 h 801688"/>
                <a:gd name="T48" fmla="*/ 0 w 554038"/>
                <a:gd name="T49" fmla="*/ 640 h 801688"/>
                <a:gd name="T50" fmla="*/ 198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313"/>
            <p:cNvGrpSpPr/>
            <p:nvPr/>
          </p:nvGrpSpPr>
          <p:grpSpPr bwMode="invGray">
            <a:xfrm rot="1419656">
              <a:off x="4861404" y="5510785"/>
              <a:ext cx="506684" cy="300389"/>
              <a:chOff x="6573070" y="5804875"/>
              <a:chExt cx="954791" cy="566050"/>
            </a:xfrm>
            <a:solidFill>
              <a:schemeClr val="accent1"/>
            </a:solidFill>
          </p:grpSpPr>
          <p:sp>
            <p:nvSpPr>
              <p:cNvPr id="32" name="Freeform 50"/>
              <p:cNvSpPr>
                <a:spLocks/>
              </p:cNvSpPr>
              <p:nvPr/>
            </p:nvSpPr>
            <p:spPr bwMode="inv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inv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52"/>
              <p:cNvSpPr>
                <a:spLocks/>
              </p:cNvSpPr>
              <p:nvPr/>
            </p:nvSpPr>
            <p:spPr bwMode="inv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53"/>
              <p:cNvSpPr>
                <a:spLocks/>
              </p:cNvSpPr>
              <p:nvPr/>
            </p:nvSpPr>
            <p:spPr bwMode="inv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6" name="Freeform 54"/>
              <p:cNvSpPr>
                <a:spLocks/>
              </p:cNvSpPr>
              <p:nvPr/>
            </p:nvSpPr>
            <p:spPr bwMode="inv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inv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56"/>
              <p:cNvSpPr>
                <a:spLocks/>
              </p:cNvSpPr>
              <p:nvPr/>
            </p:nvSpPr>
            <p:spPr bwMode="inv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314"/>
            <p:cNvGrpSpPr/>
            <p:nvPr/>
          </p:nvGrpSpPr>
          <p:grpSpPr bwMode="invGray">
            <a:xfrm rot="174138">
              <a:off x="3387615" y="5429005"/>
              <a:ext cx="483764" cy="228603"/>
              <a:chOff x="6270931" y="4005523"/>
              <a:chExt cx="1068985" cy="505151"/>
            </a:xfrm>
            <a:solidFill>
              <a:schemeClr val="accent1"/>
            </a:solidFill>
          </p:grpSpPr>
          <p:sp>
            <p:nvSpPr>
              <p:cNvPr id="26" name="Freeform 325"/>
              <p:cNvSpPr>
                <a:spLocks/>
              </p:cNvSpPr>
              <p:nvPr/>
            </p:nvSpPr>
            <p:spPr bwMode="invGray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326"/>
              <p:cNvSpPr>
                <a:spLocks/>
              </p:cNvSpPr>
              <p:nvPr/>
            </p:nvSpPr>
            <p:spPr bwMode="invGray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327"/>
              <p:cNvSpPr>
                <a:spLocks/>
              </p:cNvSpPr>
              <p:nvPr/>
            </p:nvSpPr>
            <p:spPr bwMode="invGray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328"/>
              <p:cNvSpPr>
                <a:spLocks/>
              </p:cNvSpPr>
              <p:nvPr/>
            </p:nvSpPr>
            <p:spPr bwMode="invGray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329"/>
              <p:cNvSpPr>
                <a:spLocks/>
              </p:cNvSpPr>
              <p:nvPr/>
            </p:nvSpPr>
            <p:spPr bwMode="invGray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330"/>
              <p:cNvSpPr>
                <a:spLocks/>
              </p:cNvSpPr>
              <p:nvPr/>
            </p:nvSpPr>
            <p:spPr bwMode="invGray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solidFill>
                <a:srgbClr val="39155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6" name="Freeform 210"/>
            <p:cNvSpPr>
              <a:spLocks/>
            </p:cNvSpPr>
            <p:nvPr/>
          </p:nvSpPr>
          <p:spPr bwMode="invGray">
            <a:xfrm rot="21361732" flipH="1">
              <a:off x="3816954" y="5585826"/>
              <a:ext cx="325373" cy="228574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10"/>
            <p:cNvSpPr>
              <a:spLocks/>
            </p:cNvSpPr>
            <p:nvPr/>
          </p:nvSpPr>
          <p:spPr bwMode="invGray">
            <a:xfrm rot="11467442" flipH="1">
              <a:off x="3861395" y="5225505"/>
              <a:ext cx="444411" cy="311114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0"/>
            <p:cNvSpPr>
              <a:spLocks/>
            </p:cNvSpPr>
            <p:nvPr/>
          </p:nvSpPr>
          <p:spPr bwMode="invGray">
            <a:xfrm rot="-5600472" flipH="1" flipV="1">
              <a:off x="4628786" y="5304086"/>
              <a:ext cx="282543" cy="198398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invGray">
            <a:xfrm>
              <a:off x="4820054" y="4896930"/>
              <a:ext cx="303153" cy="438100"/>
            </a:xfrm>
            <a:custGeom>
              <a:avLst/>
              <a:gdLst>
                <a:gd name="T0" fmla="*/ 11446 w 554038"/>
                <a:gd name="T1" fmla="*/ 11837 h 801688"/>
                <a:gd name="T2" fmla="*/ 12757 w 554038"/>
                <a:gd name="T3" fmla="*/ 22204 h 801688"/>
                <a:gd name="T4" fmla="*/ 12944 w 554038"/>
                <a:gd name="T5" fmla="*/ 22019 h 801688"/>
                <a:gd name="T6" fmla="*/ 14818 w 554038"/>
                <a:gd name="T7" fmla="*/ 20353 h 801688"/>
                <a:gd name="T8" fmla="*/ 16503 w 554038"/>
                <a:gd name="T9" fmla="*/ 18872 h 801688"/>
                <a:gd name="T10" fmla="*/ 21186 w 554038"/>
                <a:gd name="T11" fmla="*/ 17206 h 801688"/>
                <a:gd name="T12" fmla="*/ 23434 w 554038"/>
                <a:gd name="T13" fmla="*/ 17576 h 801688"/>
                <a:gd name="T14" fmla="*/ 24371 w 554038"/>
                <a:gd name="T15" fmla="*/ 11837 h 801688"/>
                <a:gd name="T16" fmla="*/ 11446 w 554038"/>
                <a:gd name="T17" fmla="*/ 11837 h 801688"/>
                <a:gd name="T18" fmla="*/ 6540 w 554038"/>
                <a:gd name="T19" fmla="*/ 11837 h 801688"/>
                <a:gd name="T20" fmla="*/ 8247 w 554038"/>
                <a:gd name="T21" fmla="*/ 22451 h 801688"/>
                <a:gd name="T22" fmla="*/ 10142 w 554038"/>
                <a:gd name="T23" fmla="*/ 22823 h 801688"/>
                <a:gd name="T24" fmla="*/ 10901 w 554038"/>
                <a:gd name="T25" fmla="*/ 22823 h 801688"/>
                <a:gd name="T26" fmla="*/ 9574 w 554038"/>
                <a:gd name="T27" fmla="*/ 11837 h 801688"/>
                <a:gd name="T28" fmla="*/ 6540 w 554038"/>
                <a:gd name="T29" fmla="*/ 11837 h 801688"/>
                <a:gd name="T30" fmla="*/ 545 w 554038"/>
                <a:gd name="T31" fmla="*/ 0 h 801688"/>
                <a:gd name="T32" fmla="*/ 10356 w 554038"/>
                <a:gd name="T33" fmla="*/ 3559 h 801688"/>
                <a:gd name="T34" fmla="*/ 11056 w 554038"/>
                <a:gd name="T35" fmla="*/ 9439 h 801688"/>
                <a:gd name="T36" fmla="*/ 27174 w 554038"/>
                <a:gd name="T37" fmla="*/ 9439 h 801688"/>
                <a:gd name="T38" fmla="*/ 22891 w 554038"/>
                <a:gd name="T39" fmla="*/ 39070 h 801688"/>
                <a:gd name="T40" fmla="*/ 8254 w 554038"/>
                <a:gd name="T41" fmla="*/ 39070 h 801688"/>
                <a:gd name="T42" fmla="*/ 3737 w 554038"/>
                <a:gd name="T43" fmla="*/ 9439 h 801688"/>
                <a:gd name="T44" fmla="*/ 9188 w 554038"/>
                <a:gd name="T45" fmla="*/ 9439 h 801688"/>
                <a:gd name="T46" fmla="*/ 8643 w 554038"/>
                <a:gd name="T47" fmla="*/ 4796 h 801688"/>
                <a:gd name="T48" fmla="*/ 0 w 554038"/>
                <a:gd name="T49" fmla="*/ 1702 h 801688"/>
                <a:gd name="T50" fmla="*/ 545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0"/>
            <p:cNvSpPr>
              <a:spLocks/>
            </p:cNvSpPr>
            <p:nvPr/>
          </p:nvSpPr>
          <p:spPr bwMode="invGray">
            <a:xfrm rot="16842304" flipH="1">
              <a:off x="5367607" y="5741401"/>
              <a:ext cx="612705" cy="428540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invGray">
            <a:xfrm rot="13344697" flipH="1">
              <a:off x="6091389" y="5376300"/>
              <a:ext cx="677727" cy="47302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0"/>
            <p:cNvSpPr>
              <a:spLocks/>
            </p:cNvSpPr>
            <p:nvPr/>
          </p:nvSpPr>
          <p:spPr bwMode="invGray">
            <a:xfrm rot="-7982214" flipH="1" flipV="1">
              <a:off x="7441269" y="4450114"/>
              <a:ext cx="447624" cy="312676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invGray">
            <a:xfrm rot="-460381">
              <a:off x="8434072" y="6274722"/>
              <a:ext cx="752325" cy="625403"/>
            </a:xfrm>
            <a:custGeom>
              <a:avLst/>
              <a:gdLst>
                <a:gd name="T0" fmla="*/ 1 w 751609"/>
                <a:gd name="T1" fmla="*/ 319098 h 624668"/>
                <a:gd name="T2" fmla="*/ 510653 w 751609"/>
                <a:gd name="T3" fmla="*/ 446164 h 624668"/>
                <a:gd name="T4" fmla="*/ 700263 w 751609"/>
                <a:gd name="T5" fmla="*/ 429900 h 624668"/>
                <a:gd name="T6" fmla="*/ 673556 w 751609"/>
                <a:gd name="T7" fmla="*/ 628352 h 624668"/>
                <a:gd name="T8" fmla="*/ 450378 w 751609"/>
                <a:gd name="T9" fmla="*/ 598250 h 624668"/>
                <a:gd name="T10" fmla="*/ 540039 w 751609"/>
                <a:gd name="T11" fmla="*/ 593979 h 624668"/>
                <a:gd name="T12" fmla="*/ 626616 w 751609"/>
                <a:gd name="T13" fmla="*/ 598310 h 624668"/>
                <a:gd name="T14" fmla="*/ 535710 w 751609"/>
                <a:gd name="T15" fmla="*/ 520348 h 624668"/>
                <a:gd name="T16" fmla="*/ 449201 w 751609"/>
                <a:gd name="T17" fmla="*/ 598091 h 624668"/>
                <a:gd name="T18" fmla="*/ 0 w 751609"/>
                <a:gd name="T19" fmla="*/ 537505 h 624668"/>
                <a:gd name="T20" fmla="*/ 1 w 751609"/>
                <a:gd name="T21" fmla="*/ 319098 h 624668"/>
                <a:gd name="T22" fmla="*/ 685038 w 751609"/>
                <a:gd name="T23" fmla="*/ 8895 h 624668"/>
                <a:gd name="T24" fmla="*/ 755196 w 751609"/>
                <a:gd name="T25" fmla="*/ 21708 h 624668"/>
                <a:gd name="T26" fmla="*/ 731593 w 751609"/>
                <a:gd name="T27" fmla="*/ 197094 h 624668"/>
                <a:gd name="T28" fmla="*/ 662117 w 751609"/>
                <a:gd name="T29" fmla="*/ 197094 h 624668"/>
                <a:gd name="T30" fmla="*/ 662117 w 751609"/>
                <a:gd name="T31" fmla="*/ 385427 h 624668"/>
                <a:gd name="T32" fmla="*/ 605860 w 751609"/>
                <a:gd name="T33" fmla="*/ 389808 h 624668"/>
                <a:gd name="T34" fmla="*/ 605860 w 751609"/>
                <a:gd name="T35" fmla="*/ 197094 h 624668"/>
                <a:gd name="T36" fmla="*/ 471704 w 751609"/>
                <a:gd name="T37" fmla="*/ 197094 h 624668"/>
                <a:gd name="T38" fmla="*/ 471704 w 751609"/>
                <a:gd name="T39" fmla="*/ 389808 h 624668"/>
                <a:gd name="T40" fmla="*/ 415446 w 751609"/>
                <a:gd name="T41" fmla="*/ 385427 h 624668"/>
                <a:gd name="T42" fmla="*/ 415446 w 751609"/>
                <a:gd name="T43" fmla="*/ 197094 h 624668"/>
                <a:gd name="T44" fmla="*/ 281293 w 751609"/>
                <a:gd name="T45" fmla="*/ 197094 h 624668"/>
                <a:gd name="T46" fmla="*/ 281292 w 751609"/>
                <a:gd name="T47" fmla="*/ 367907 h 624668"/>
                <a:gd name="T48" fmla="*/ 225033 w 751609"/>
                <a:gd name="T49" fmla="*/ 350388 h 624668"/>
                <a:gd name="T50" fmla="*/ 225033 w 751609"/>
                <a:gd name="T51" fmla="*/ 197094 h 624668"/>
                <a:gd name="T52" fmla="*/ 90878 w 751609"/>
                <a:gd name="T53" fmla="*/ 197094 h 624668"/>
                <a:gd name="T54" fmla="*/ 90877 w 751609"/>
                <a:gd name="T55" fmla="*/ 306590 h 624668"/>
                <a:gd name="T56" fmla="*/ 1 w 751609"/>
                <a:gd name="T57" fmla="*/ 258412 h 624668"/>
                <a:gd name="T58" fmla="*/ 1 w 751609"/>
                <a:gd name="T59" fmla="*/ 256770 h 624668"/>
                <a:gd name="T60" fmla="*/ 1 w 751609"/>
                <a:gd name="T61" fmla="*/ 245272 h 624668"/>
                <a:gd name="T62" fmla="*/ 0 w 751609"/>
                <a:gd name="T63" fmla="*/ 135775 h 624668"/>
                <a:gd name="T64" fmla="*/ 536618 w 751609"/>
                <a:gd name="T65" fmla="*/ 0 h 624668"/>
                <a:gd name="T66" fmla="*/ 685038 w 751609"/>
                <a:gd name="T67" fmla="*/ 8895 h 6246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1609" h="624668">
                  <a:moveTo>
                    <a:pt x="1" y="317227"/>
                  </a:moveTo>
                  <a:cubicBezTo>
                    <a:pt x="142132" y="399989"/>
                    <a:pt x="314411" y="443548"/>
                    <a:pt x="508227" y="443548"/>
                  </a:cubicBezTo>
                  <a:cubicBezTo>
                    <a:pt x="571103" y="443548"/>
                    <a:pt x="634431" y="438505"/>
                    <a:pt x="696937" y="427380"/>
                  </a:cubicBezTo>
                  <a:lnTo>
                    <a:pt x="670357" y="624668"/>
                  </a:lnTo>
                  <a:lnTo>
                    <a:pt x="448239" y="594743"/>
                  </a:lnTo>
                  <a:cubicBezTo>
                    <a:pt x="477974" y="590496"/>
                    <a:pt x="507723" y="590496"/>
                    <a:pt x="537475" y="590497"/>
                  </a:cubicBezTo>
                  <a:lnTo>
                    <a:pt x="623640" y="594802"/>
                  </a:lnTo>
                  <a:cubicBezTo>
                    <a:pt x="619332" y="551744"/>
                    <a:pt x="580557" y="517297"/>
                    <a:pt x="533166" y="517297"/>
                  </a:cubicBezTo>
                  <a:cubicBezTo>
                    <a:pt x="490158" y="517297"/>
                    <a:pt x="451443" y="551625"/>
                    <a:pt x="447067" y="594585"/>
                  </a:cubicBezTo>
                  <a:lnTo>
                    <a:pt x="0" y="534354"/>
                  </a:lnTo>
                  <a:cubicBezTo>
                    <a:pt x="0" y="482309"/>
                    <a:pt x="0" y="412057"/>
                    <a:pt x="1" y="317227"/>
                  </a:cubicBezTo>
                  <a:close/>
                  <a:moveTo>
                    <a:pt x="681785" y="8845"/>
                  </a:moveTo>
                  <a:cubicBezTo>
                    <a:pt x="705432" y="11688"/>
                    <a:pt x="728872" y="15207"/>
                    <a:pt x="751609" y="21582"/>
                  </a:cubicBezTo>
                  <a:lnTo>
                    <a:pt x="728118" y="195938"/>
                  </a:lnTo>
                  <a:cubicBezTo>
                    <a:pt x="710397" y="195938"/>
                    <a:pt x="687795" y="195938"/>
                    <a:pt x="658972" y="195938"/>
                  </a:cubicBezTo>
                  <a:cubicBezTo>
                    <a:pt x="658973" y="195955"/>
                    <a:pt x="658971" y="197670"/>
                    <a:pt x="658972" y="383168"/>
                  </a:cubicBezTo>
                  <a:cubicBezTo>
                    <a:pt x="641745" y="387522"/>
                    <a:pt x="620209" y="387522"/>
                    <a:pt x="602982" y="387522"/>
                  </a:cubicBezTo>
                  <a:cubicBezTo>
                    <a:pt x="602982" y="387503"/>
                    <a:pt x="602982" y="385637"/>
                    <a:pt x="602982" y="195938"/>
                  </a:cubicBezTo>
                  <a:cubicBezTo>
                    <a:pt x="602962" y="195938"/>
                    <a:pt x="601326" y="195938"/>
                    <a:pt x="469463" y="195938"/>
                  </a:cubicBezTo>
                  <a:cubicBezTo>
                    <a:pt x="469465" y="195955"/>
                    <a:pt x="469464" y="197716"/>
                    <a:pt x="469463" y="387522"/>
                  </a:cubicBezTo>
                  <a:cubicBezTo>
                    <a:pt x="452235" y="387522"/>
                    <a:pt x="430701" y="387522"/>
                    <a:pt x="413473" y="383168"/>
                  </a:cubicBezTo>
                  <a:cubicBezTo>
                    <a:pt x="413473" y="383151"/>
                    <a:pt x="413473" y="381389"/>
                    <a:pt x="413473" y="195938"/>
                  </a:cubicBezTo>
                  <a:cubicBezTo>
                    <a:pt x="413451" y="195938"/>
                    <a:pt x="411765" y="195938"/>
                    <a:pt x="279957" y="195938"/>
                  </a:cubicBezTo>
                  <a:cubicBezTo>
                    <a:pt x="279955" y="195952"/>
                    <a:pt x="279957" y="197506"/>
                    <a:pt x="279956" y="365751"/>
                  </a:cubicBezTo>
                  <a:cubicBezTo>
                    <a:pt x="262727" y="361397"/>
                    <a:pt x="241193" y="357043"/>
                    <a:pt x="223964" y="348334"/>
                  </a:cubicBezTo>
                  <a:cubicBezTo>
                    <a:pt x="223966" y="348322"/>
                    <a:pt x="223964" y="346947"/>
                    <a:pt x="223964" y="195938"/>
                  </a:cubicBezTo>
                  <a:cubicBezTo>
                    <a:pt x="223943" y="195938"/>
                    <a:pt x="222271" y="195938"/>
                    <a:pt x="90448" y="195938"/>
                  </a:cubicBezTo>
                  <a:cubicBezTo>
                    <a:pt x="90448" y="195955"/>
                    <a:pt x="90448" y="197288"/>
                    <a:pt x="90447" y="304793"/>
                  </a:cubicBezTo>
                  <a:cubicBezTo>
                    <a:pt x="60299" y="291731"/>
                    <a:pt x="30149" y="274314"/>
                    <a:pt x="1" y="256897"/>
                  </a:cubicBezTo>
                  <a:cubicBezTo>
                    <a:pt x="0" y="256890"/>
                    <a:pt x="1" y="256789"/>
                    <a:pt x="1" y="255265"/>
                  </a:cubicBezTo>
                  <a:lnTo>
                    <a:pt x="1" y="243834"/>
                  </a:lnTo>
                  <a:cubicBezTo>
                    <a:pt x="1" y="243816"/>
                    <a:pt x="1" y="242438"/>
                    <a:pt x="0" y="134979"/>
                  </a:cubicBezTo>
                  <a:cubicBezTo>
                    <a:pt x="167974" y="47896"/>
                    <a:pt x="340254" y="0"/>
                    <a:pt x="534069" y="0"/>
                  </a:cubicBezTo>
                  <a:cubicBezTo>
                    <a:pt x="583600" y="0"/>
                    <a:pt x="633130" y="2993"/>
                    <a:pt x="681785" y="8845"/>
                  </a:cubicBezTo>
                  <a:close/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12"/>
            <p:cNvSpPr>
              <a:spLocks/>
            </p:cNvSpPr>
            <p:nvPr/>
          </p:nvSpPr>
          <p:spPr bwMode="invGray">
            <a:xfrm>
              <a:off x="8626121" y="5247727"/>
              <a:ext cx="517422" cy="909533"/>
            </a:xfrm>
            <a:custGeom>
              <a:avLst/>
              <a:gdLst>
                <a:gd name="T0" fmla="*/ 322359 w 518561"/>
                <a:gd name="T1" fmla="*/ 2903 h 909989"/>
                <a:gd name="T2" fmla="*/ 351658 w 518561"/>
                <a:gd name="T3" fmla="*/ 9141 h 909989"/>
                <a:gd name="T4" fmla="*/ 362105 w 518561"/>
                <a:gd name="T5" fmla="*/ 12398 h 909989"/>
                <a:gd name="T6" fmla="*/ 512891 w 518561"/>
                <a:gd name="T7" fmla="*/ 121991 h 909989"/>
                <a:gd name="T8" fmla="*/ 501997 w 518561"/>
                <a:gd name="T9" fmla="*/ 634552 h 909989"/>
                <a:gd name="T10" fmla="*/ 444883 w 518561"/>
                <a:gd name="T11" fmla="*/ 716805 h 909989"/>
                <a:gd name="T12" fmla="*/ 411492 w 518561"/>
                <a:gd name="T13" fmla="*/ 751647 h 909989"/>
                <a:gd name="T14" fmla="*/ 375989 w 518561"/>
                <a:gd name="T15" fmla="*/ 784165 h 909989"/>
                <a:gd name="T16" fmla="*/ 282545 w 518561"/>
                <a:gd name="T17" fmla="*/ 850102 h 909989"/>
                <a:gd name="T18" fmla="*/ 206340 w 518561"/>
                <a:gd name="T19" fmla="*/ 894060 h 909989"/>
                <a:gd name="T20" fmla="*/ 193051 w 518561"/>
                <a:gd name="T21" fmla="*/ 894036 h 909989"/>
                <a:gd name="T22" fmla="*/ 216830 w 518561"/>
                <a:gd name="T23" fmla="*/ 864022 h 909989"/>
                <a:gd name="T24" fmla="*/ 234906 w 518561"/>
                <a:gd name="T25" fmla="*/ 830533 h 909989"/>
                <a:gd name="T26" fmla="*/ 249691 w 518561"/>
                <a:gd name="T27" fmla="*/ 800138 h 909989"/>
                <a:gd name="T28" fmla="*/ 261222 w 518561"/>
                <a:gd name="T29" fmla="*/ 759137 h 909989"/>
                <a:gd name="T30" fmla="*/ 265312 w 518561"/>
                <a:gd name="T31" fmla="*/ 704735 h 909989"/>
                <a:gd name="T32" fmla="*/ 256717 w 518561"/>
                <a:gd name="T33" fmla="*/ 651950 h 909989"/>
                <a:gd name="T34" fmla="*/ 234371 w 518561"/>
                <a:gd name="T35" fmla="*/ 603047 h 909989"/>
                <a:gd name="T36" fmla="*/ 200477 w 518561"/>
                <a:gd name="T37" fmla="*/ 564048 h 909989"/>
                <a:gd name="T38" fmla="*/ 147305 w 518561"/>
                <a:gd name="T39" fmla="*/ 517304 h 909989"/>
                <a:gd name="T40" fmla="*/ 92665 w 518561"/>
                <a:gd name="T41" fmla="*/ 471727 h 909989"/>
                <a:gd name="T42" fmla="*/ 53937 w 518561"/>
                <a:gd name="T43" fmla="*/ 426443 h 909989"/>
                <a:gd name="T44" fmla="*/ 25626 w 518561"/>
                <a:gd name="T45" fmla="*/ 378520 h 909989"/>
                <a:gd name="T46" fmla="*/ 12988 w 518561"/>
                <a:gd name="T47" fmla="*/ 344038 h 909989"/>
                <a:gd name="T48" fmla="*/ 3889 w 518561"/>
                <a:gd name="T49" fmla="*/ 308860 h 909989"/>
                <a:gd name="T50" fmla="*/ 0 w 518561"/>
                <a:gd name="T51" fmla="*/ 272361 h 909989"/>
                <a:gd name="T52" fmla="*/ 1160 w 518561"/>
                <a:gd name="T53" fmla="*/ 235850 h 909989"/>
                <a:gd name="T54" fmla="*/ 8887 w 518561"/>
                <a:gd name="T55" fmla="*/ 199999 h 909989"/>
                <a:gd name="T56" fmla="*/ 22626 w 518561"/>
                <a:gd name="T57" fmla="*/ 165015 h 909989"/>
                <a:gd name="T58" fmla="*/ 50088 w 518561"/>
                <a:gd name="T59" fmla="*/ 117454 h 909989"/>
                <a:gd name="T60" fmla="*/ 99337 w 518561"/>
                <a:gd name="T61" fmla="*/ 65503 h 909989"/>
                <a:gd name="T62" fmla="*/ 157186 w 518561"/>
                <a:gd name="T63" fmla="*/ 28389 h 909989"/>
                <a:gd name="T64" fmla="*/ 220852 w 518561"/>
                <a:gd name="T65" fmla="*/ 7143 h 909989"/>
                <a:gd name="T66" fmla="*/ 288417 w 518561"/>
                <a:gd name="T67" fmla="*/ 0 h 9099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8561" h="909989">
                  <a:moveTo>
                    <a:pt x="291606" y="0"/>
                  </a:moveTo>
                  <a:lnTo>
                    <a:pt x="325923" y="2908"/>
                  </a:lnTo>
                  <a:lnTo>
                    <a:pt x="334103" y="4636"/>
                  </a:lnTo>
                  <a:cubicBezTo>
                    <a:pt x="341525" y="5007"/>
                    <a:pt x="348709" y="6504"/>
                    <a:pt x="355546" y="9166"/>
                  </a:cubicBezTo>
                  <a:lnTo>
                    <a:pt x="359208" y="9940"/>
                  </a:lnTo>
                  <a:lnTo>
                    <a:pt x="366108" y="12428"/>
                  </a:lnTo>
                  <a:cubicBezTo>
                    <a:pt x="377245" y="14685"/>
                    <a:pt x="387711" y="18785"/>
                    <a:pt x="397436" y="24299"/>
                  </a:cubicBezTo>
                  <a:cubicBezTo>
                    <a:pt x="458015" y="57687"/>
                    <a:pt x="489643" y="84643"/>
                    <a:pt x="518561" y="122296"/>
                  </a:cubicBezTo>
                  <a:lnTo>
                    <a:pt x="518561" y="615241"/>
                  </a:lnTo>
                  <a:lnTo>
                    <a:pt x="507546" y="636144"/>
                  </a:lnTo>
                  <a:lnTo>
                    <a:pt x="479282" y="679020"/>
                  </a:lnTo>
                  <a:lnTo>
                    <a:pt x="449801" y="718604"/>
                  </a:lnTo>
                  <a:lnTo>
                    <a:pt x="432843" y="736721"/>
                  </a:lnTo>
                  <a:lnTo>
                    <a:pt x="416042" y="753533"/>
                  </a:lnTo>
                  <a:lnTo>
                    <a:pt x="398476" y="770004"/>
                  </a:lnTo>
                  <a:lnTo>
                    <a:pt x="380145" y="786133"/>
                  </a:lnTo>
                  <a:lnTo>
                    <a:pt x="333469" y="818976"/>
                  </a:lnTo>
                  <a:lnTo>
                    <a:pt x="285668" y="852235"/>
                  </a:lnTo>
                  <a:lnTo>
                    <a:pt x="234401" y="883032"/>
                  </a:lnTo>
                  <a:lnTo>
                    <a:pt x="208620" y="896303"/>
                  </a:lnTo>
                  <a:lnTo>
                    <a:pt x="181714" y="909989"/>
                  </a:lnTo>
                  <a:lnTo>
                    <a:pt x="195186" y="896279"/>
                  </a:lnTo>
                  <a:lnTo>
                    <a:pt x="207487" y="881131"/>
                  </a:lnTo>
                  <a:lnTo>
                    <a:pt x="219226" y="866190"/>
                  </a:lnTo>
                  <a:lnTo>
                    <a:pt x="229028" y="849470"/>
                  </a:lnTo>
                  <a:lnTo>
                    <a:pt x="237503" y="832617"/>
                  </a:lnTo>
                  <a:lnTo>
                    <a:pt x="245056" y="816729"/>
                  </a:lnTo>
                  <a:lnTo>
                    <a:pt x="252452" y="802146"/>
                  </a:lnTo>
                  <a:lnTo>
                    <a:pt x="256630" y="787505"/>
                  </a:lnTo>
                  <a:lnTo>
                    <a:pt x="264110" y="761042"/>
                  </a:lnTo>
                  <a:lnTo>
                    <a:pt x="267607" y="734180"/>
                  </a:lnTo>
                  <a:cubicBezTo>
                    <a:pt x="267820" y="724954"/>
                    <a:pt x="268032" y="715729"/>
                    <a:pt x="268245" y="706503"/>
                  </a:cubicBezTo>
                  <a:lnTo>
                    <a:pt x="266072" y="679866"/>
                  </a:lnTo>
                  <a:lnTo>
                    <a:pt x="259555" y="653586"/>
                  </a:lnTo>
                  <a:lnTo>
                    <a:pt x="250227" y="628346"/>
                  </a:lnTo>
                  <a:lnTo>
                    <a:pt x="236961" y="604560"/>
                  </a:lnTo>
                  <a:lnTo>
                    <a:pt x="218633" y="582647"/>
                  </a:lnTo>
                  <a:lnTo>
                    <a:pt x="202692" y="565463"/>
                  </a:lnTo>
                  <a:lnTo>
                    <a:pt x="185830" y="549244"/>
                  </a:lnTo>
                  <a:lnTo>
                    <a:pt x="148933" y="518602"/>
                  </a:lnTo>
                  <a:lnTo>
                    <a:pt x="111879" y="489265"/>
                  </a:lnTo>
                  <a:lnTo>
                    <a:pt x="93689" y="472912"/>
                  </a:lnTo>
                  <a:lnTo>
                    <a:pt x="78357" y="457375"/>
                  </a:lnTo>
                  <a:lnTo>
                    <a:pt x="54534" y="427513"/>
                  </a:lnTo>
                  <a:lnTo>
                    <a:pt x="34446" y="395648"/>
                  </a:lnTo>
                  <a:lnTo>
                    <a:pt x="25910" y="379470"/>
                  </a:lnTo>
                  <a:lnTo>
                    <a:pt x="19420" y="361911"/>
                  </a:lnTo>
                  <a:lnTo>
                    <a:pt x="13133" y="344902"/>
                  </a:lnTo>
                  <a:lnTo>
                    <a:pt x="7971" y="327476"/>
                  </a:lnTo>
                  <a:lnTo>
                    <a:pt x="3934" y="309635"/>
                  </a:lnTo>
                  <a:lnTo>
                    <a:pt x="1225" y="291927"/>
                  </a:lnTo>
                  <a:cubicBezTo>
                    <a:pt x="817" y="285633"/>
                    <a:pt x="408" y="279340"/>
                    <a:pt x="0" y="273046"/>
                  </a:cubicBezTo>
                  <a:cubicBezTo>
                    <a:pt x="289" y="266911"/>
                    <a:pt x="579" y="260775"/>
                    <a:pt x="868" y="254640"/>
                  </a:cubicBezTo>
                  <a:cubicBezTo>
                    <a:pt x="970" y="248573"/>
                    <a:pt x="1073" y="242507"/>
                    <a:pt x="1175" y="236440"/>
                  </a:cubicBezTo>
                  <a:lnTo>
                    <a:pt x="4699" y="218299"/>
                  </a:lnTo>
                  <a:lnTo>
                    <a:pt x="8987" y="200499"/>
                  </a:lnTo>
                  <a:lnTo>
                    <a:pt x="15729" y="182416"/>
                  </a:lnTo>
                  <a:lnTo>
                    <a:pt x="22876" y="165430"/>
                  </a:lnTo>
                  <a:lnTo>
                    <a:pt x="31553" y="149126"/>
                  </a:lnTo>
                  <a:lnTo>
                    <a:pt x="50642" y="117749"/>
                  </a:lnTo>
                  <a:lnTo>
                    <a:pt x="73603" y="89929"/>
                  </a:lnTo>
                  <a:lnTo>
                    <a:pt x="100436" y="65668"/>
                  </a:lnTo>
                  <a:lnTo>
                    <a:pt x="128329" y="46003"/>
                  </a:lnTo>
                  <a:lnTo>
                    <a:pt x="158924" y="28459"/>
                  </a:lnTo>
                  <a:lnTo>
                    <a:pt x="190218" y="16269"/>
                  </a:lnTo>
                  <a:lnTo>
                    <a:pt x="223292" y="7163"/>
                  </a:lnTo>
                  <a:lnTo>
                    <a:pt x="257224" y="2106"/>
                  </a:lnTo>
                  <a:lnTo>
                    <a:pt x="291606" y="0"/>
                  </a:lnTo>
                  <a:close/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invGray">
            <a:xfrm rot="-1142370">
              <a:off x="7961091" y="4325496"/>
              <a:ext cx="1225306" cy="895247"/>
            </a:xfrm>
            <a:custGeom>
              <a:avLst/>
              <a:gdLst>
                <a:gd name="T0" fmla="*/ 232365 w 1225017"/>
                <a:gd name="T1" fmla="*/ 745992 h 894850"/>
                <a:gd name="T2" fmla="*/ 425298 w 1225017"/>
                <a:gd name="T3" fmla="*/ 668736 h 894850"/>
                <a:gd name="T4" fmla="*/ 466745 w 1225017"/>
                <a:gd name="T5" fmla="*/ 707364 h 894850"/>
                <a:gd name="T6" fmla="*/ 582503 w 1225017"/>
                <a:gd name="T7" fmla="*/ 707364 h 894850"/>
                <a:gd name="T8" fmla="*/ 621091 w 1225017"/>
                <a:gd name="T9" fmla="*/ 668736 h 894850"/>
                <a:gd name="T10" fmla="*/ 232365 w 1225017"/>
                <a:gd name="T11" fmla="*/ 574316 h 894850"/>
                <a:gd name="T12" fmla="*/ 818315 w 1225017"/>
                <a:gd name="T13" fmla="*/ 668736 h 894850"/>
                <a:gd name="T14" fmla="*/ 859763 w 1225017"/>
                <a:gd name="T15" fmla="*/ 707364 h 894850"/>
                <a:gd name="T16" fmla="*/ 383853 w 1225017"/>
                <a:gd name="T17" fmla="*/ 534972 h 894850"/>
                <a:gd name="T18" fmla="*/ 425298 w 1225017"/>
                <a:gd name="T19" fmla="*/ 495630 h 894850"/>
                <a:gd name="T20" fmla="*/ 1014109 w 1225017"/>
                <a:gd name="T21" fmla="*/ 745992 h 894850"/>
                <a:gd name="T22" fmla="*/ 621090 w 1225017"/>
                <a:gd name="T23" fmla="*/ 495630 h 894850"/>
                <a:gd name="T24" fmla="*/ 659680 w 1225017"/>
                <a:gd name="T25" fmla="*/ 534972 h 894850"/>
                <a:gd name="T26" fmla="*/ 190917 w 1225017"/>
                <a:gd name="T27" fmla="*/ 362583 h 894850"/>
                <a:gd name="T28" fmla="*/ 232364 w 1225017"/>
                <a:gd name="T29" fmla="*/ 323954 h 894850"/>
                <a:gd name="T30" fmla="*/ 818316 w 1225017"/>
                <a:gd name="T31" fmla="*/ 574316 h 894850"/>
                <a:gd name="T32" fmla="*/ 425298 w 1225017"/>
                <a:gd name="T33" fmla="*/ 323954 h 894850"/>
                <a:gd name="T34" fmla="*/ 466745 w 1225017"/>
                <a:gd name="T35" fmla="*/ 362583 h 894850"/>
                <a:gd name="T36" fmla="*/ 975522 w 1225017"/>
                <a:gd name="T37" fmla="*/ 534972 h 894850"/>
                <a:gd name="T38" fmla="*/ 1014109 w 1225017"/>
                <a:gd name="T39" fmla="*/ 495629 h 894850"/>
                <a:gd name="T40" fmla="*/ 621090 w 1225017"/>
                <a:gd name="T41" fmla="*/ 401210 h 894850"/>
                <a:gd name="T42" fmla="*/ 232364 w 1225017"/>
                <a:gd name="T43" fmla="*/ 145124 h 894850"/>
                <a:gd name="T44" fmla="*/ 273812 w 1225017"/>
                <a:gd name="T45" fmla="*/ 186616 h 894850"/>
                <a:gd name="T46" fmla="*/ 776868 w 1225017"/>
                <a:gd name="T47" fmla="*/ 362583 h 894850"/>
                <a:gd name="T48" fmla="*/ 818316 w 1225017"/>
                <a:gd name="T49" fmla="*/ 323954 h 894850"/>
                <a:gd name="T50" fmla="*/ 425298 w 1225017"/>
                <a:gd name="T51" fmla="*/ 228102 h 894850"/>
                <a:gd name="T52" fmla="*/ 1014109 w 1225017"/>
                <a:gd name="T53" fmla="*/ 323954 h 894850"/>
                <a:gd name="T54" fmla="*/ 1052696 w 1225017"/>
                <a:gd name="T55" fmla="*/ 362583 h 894850"/>
                <a:gd name="T56" fmla="*/ 582504 w 1225017"/>
                <a:gd name="T57" fmla="*/ 186616 h 894850"/>
                <a:gd name="T58" fmla="*/ 621091 w 1225017"/>
                <a:gd name="T59" fmla="*/ 145124 h 894850"/>
                <a:gd name="T60" fmla="*/ 818315 w 1225017"/>
                <a:gd name="T61" fmla="*/ 228102 h 894850"/>
                <a:gd name="T62" fmla="*/ 1014109 w 1225017"/>
                <a:gd name="T63" fmla="*/ 145124 h 894850"/>
                <a:gd name="T64" fmla="*/ 1052696 w 1225017"/>
                <a:gd name="T65" fmla="*/ 186616 h 894850"/>
                <a:gd name="T66" fmla="*/ 1224564 w 1225017"/>
                <a:gd name="T67" fmla="*/ 83940 h 894850"/>
                <a:gd name="T68" fmla="*/ 1185836 w 1225017"/>
                <a:gd name="T69" fmla="*/ 234185 h 894850"/>
                <a:gd name="T70" fmla="*/ 1185837 w 1225017"/>
                <a:gd name="T71" fmla="*/ 340606 h 894850"/>
                <a:gd name="T72" fmla="*/ 1185837 w 1225017"/>
                <a:gd name="T73" fmla="*/ 445636 h 894850"/>
                <a:gd name="T74" fmla="*/ 1207056 w 1225017"/>
                <a:gd name="T75" fmla="*/ 477405 h 894850"/>
                <a:gd name="T76" fmla="*/ 986671 w 1225017"/>
                <a:gd name="T77" fmla="*/ 851849 h 894850"/>
                <a:gd name="T78" fmla="*/ 853890 w 1225017"/>
                <a:gd name="T79" fmla="*/ 879671 h 894850"/>
                <a:gd name="T80" fmla="*/ 665791 w 1225017"/>
                <a:gd name="T81" fmla="*/ 851849 h 894850"/>
                <a:gd name="T82" fmla="*/ 527478 w 1225017"/>
                <a:gd name="T83" fmla="*/ 879671 h 894850"/>
                <a:gd name="T84" fmla="*/ 344909 w 1225017"/>
                <a:gd name="T85" fmla="*/ 851849 h 894850"/>
                <a:gd name="T86" fmla="*/ 212133 w 1225017"/>
                <a:gd name="T87" fmla="*/ 879671 h 894850"/>
                <a:gd name="T88" fmla="*/ 1899 w 1225017"/>
                <a:gd name="T89" fmla="*/ 812896 h 894850"/>
                <a:gd name="T90" fmla="*/ 40631 w 1225017"/>
                <a:gd name="T91" fmla="*/ 668218 h 894850"/>
                <a:gd name="T92" fmla="*/ 18497 w 1225017"/>
                <a:gd name="T93" fmla="*/ 584750 h 894850"/>
                <a:gd name="T94" fmla="*/ 40631 w 1225017"/>
                <a:gd name="T95" fmla="*/ 451202 h 894850"/>
                <a:gd name="T96" fmla="*/ 18497 w 1225017"/>
                <a:gd name="T97" fmla="*/ 367734 h 894850"/>
                <a:gd name="T98" fmla="*/ 40631 w 1225017"/>
                <a:gd name="T99" fmla="*/ 339911 h 894850"/>
                <a:gd name="T100" fmla="*/ 18497 w 1225017"/>
                <a:gd name="T101" fmla="*/ 156279 h 894850"/>
                <a:gd name="T102" fmla="*/ 79356 w 1225017"/>
                <a:gd name="T103" fmla="*/ 472 h 894850"/>
                <a:gd name="T104" fmla="*/ 239797 w 1225017"/>
                <a:gd name="T105" fmla="*/ 33860 h 894850"/>
                <a:gd name="T106" fmla="*/ 422366 w 1225017"/>
                <a:gd name="T107" fmla="*/ 6040 h 894850"/>
                <a:gd name="T108" fmla="*/ 560673 w 1225017"/>
                <a:gd name="T109" fmla="*/ 33860 h 894850"/>
                <a:gd name="T110" fmla="*/ 743242 w 1225017"/>
                <a:gd name="T111" fmla="*/ 6039 h 894850"/>
                <a:gd name="T112" fmla="*/ 881554 w 1225017"/>
                <a:gd name="T113" fmla="*/ 33860 h 894850"/>
                <a:gd name="T114" fmla="*/ 1064123 w 1225017"/>
                <a:gd name="T115" fmla="*/ 6039 h 894850"/>
                <a:gd name="T116" fmla="*/ 1181774 w 1225017"/>
                <a:gd name="T117" fmla="*/ 4906 h 8948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25017" h="894850">
                  <a:moveTo>
                    <a:pt x="232089" y="667255"/>
                  </a:moveTo>
                  <a:cubicBezTo>
                    <a:pt x="209227" y="667255"/>
                    <a:pt x="190693" y="684511"/>
                    <a:pt x="190693" y="705797"/>
                  </a:cubicBezTo>
                  <a:cubicBezTo>
                    <a:pt x="190692" y="727084"/>
                    <a:pt x="209227" y="744339"/>
                    <a:pt x="232090" y="744339"/>
                  </a:cubicBezTo>
                  <a:cubicBezTo>
                    <a:pt x="254952" y="744339"/>
                    <a:pt x="273486" y="727084"/>
                    <a:pt x="273486" y="705797"/>
                  </a:cubicBezTo>
                  <a:cubicBezTo>
                    <a:pt x="273486" y="684511"/>
                    <a:pt x="254952" y="667255"/>
                    <a:pt x="232089" y="667255"/>
                  </a:cubicBezTo>
                  <a:close/>
                  <a:moveTo>
                    <a:pt x="424798" y="667255"/>
                  </a:moveTo>
                  <a:cubicBezTo>
                    <a:pt x="401935" y="667255"/>
                    <a:pt x="383400" y="684511"/>
                    <a:pt x="383401" y="705798"/>
                  </a:cubicBezTo>
                  <a:cubicBezTo>
                    <a:pt x="383401" y="727084"/>
                    <a:pt x="401935" y="744339"/>
                    <a:pt x="424798" y="744339"/>
                  </a:cubicBezTo>
                  <a:cubicBezTo>
                    <a:pt x="447661" y="744339"/>
                    <a:pt x="466195" y="727084"/>
                    <a:pt x="466195" y="705797"/>
                  </a:cubicBezTo>
                  <a:cubicBezTo>
                    <a:pt x="466195" y="684511"/>
                    <a:pt x="447661" y="667255"/>
                    <a:pt x="424798" y="667255"/>
                  </a:cubicBezTo>
                  <a:close/>
                  <a:moveTo>
                    <a:pt x="620361" y="667255"/>
                  </a:moveTo>
                  <a:cubicBezTo>
                    <a:pt x="599074" y="667255"/>
                    <a:pt x="581818" y="684511"/>
                    <a:pt x="581818" y="705797"/>
                  </a:cubicBezTo>
                  <a:cubicBezTo>
                    <a:pt x="581818" y="727083"/>
                    <a:pt x="599074" y="744339"/>
                    <a:pt x="620360" y="744339"/>
                  </a:cubicBezTo>
                  <a:cubicBezTo>
                    <a:pt x="641647" y="744339"/>
                    <a:pt x="658902" y="727083"/>
                    <a:pt x="658902" y="705797"/>
                  </a:cubicBezTo>
                  <a:cubicBezTo>
                    <a:pt x="658902" y="684510"/>
                    <a:pt x="641647" y="667255"/>
                    <a:pt x="620361" y="667255"/>
                  </a:cubicBezTo>
                  <a:close/>
                  <a:moveTo>
                    <a:pt x="232090" y="494532"/>
                  </a:moveTo>
                  <a:cubicBezTo>
                    <a:pt x="209226" y="494532"/>
                    <a:pt x="190693" y="512107"/>
                    <a:pt x="190692" y="533788"/>
                  </a:cubicBezTo>
                  <a:cubicBezTo>
                    <a:pt x="190692" y="555468"/>
                    <a:pt x="209227" y="573043"/>
                    <a:pt x="232090" y="573044"/>
                  </a:cubicBezTo>
                  <a:cubicBezTo>
                    <a:pt x="254952" y="573043"/>
                    <a:pt x="273486" y="555468"/>
                    <a:pt x="273486" y="533788"/>
                  </a:cubicBezTo>
                  <a:cubicBezTo>
                    <a:pt x="273486" y="512107"/>
                    <a:pt x="254952" y="494532"/>
                    <a:pt x="232090" y="494532"/>
                  </a:cubicBezTo>
                  <a:close/>
                  <a:moveTo>
                    <a:pt x="817350" y="667255"/>
                  </a:moveTo>
                  <a:cubicBezTo>
                    <a:pt x="794488" y="667255"/>
                    <a:pt x="775953" y="684511"/>
                    <a:pt x="775953" y="705797"/>
                  </a:cubicBezTo>
                  <a:cubicBezTo>
                    <a:pt x="775953" y="727084"/>
                    <a:pt x="794488" y="744339"/>
                    <a:pt x="817351" y="744339"/>
                  </a:cubicBezTo>
                  <a:cubicBezTo>
                    <a:pt x="840214" y="744339"/>
                    <a:pt x="858748" y="727083"/>
                    <a:pt x="858748" y="705797"/>
                  </a:cubicBezTo>
                  <a:cubicBezTo>
                    <a:pt x="858748" y="684511"/>
                    <a:pt x="840214" y="667255"/>
                    <a:pt x="817350" y="667255"/>
                  </a:cubicBezTo>
                  <a:close/>
                  <a:moveTo>
                    <a:pt x="424798" y="494532"/>
                  </a:moveTo>
                  <a:cubicBezTo>
                    <a:pt x="401935" y="494532"/>
                    <a:pt x="383401" y="512107"/>
                    <a:pt x="383401" y="533787"/>
                  </a:cubicBezTo>
                  <a:cubicBezTo>
                    <a:pt x="383401" y="555468"/>
                    <a:pt x="401935" y="573044"/>
                    <a:pt x="424798" y="573043"/>
                  </a:cubicBezTo>
                  <a:cubicBezTo>
                    <a:pt x="447661" y="573044"/>
                    <a:pt x="466195" y="555468"/>
                    <a:pt x="466195" y="533787"/>
                  </a:cubicBezTo>
                  <a:cubicBezTo>
                    <a:pt x="466195" y="512107"/>
                    <a:pt x="447661" y="494532"/>
                    <a:pt x="424798" y="494532"/>
                  </a:cubicBezTo>
                  <a:close/>
                  <a:moveTo>
                    <a:pt x="1012914" y="667255"/>
                  </a:moveTo>
                  <a:cubicBezTo>
                    <a:pt x="991627" y="667255"/>
                    <a:pt x="974372" y="684511"/>
                    <a:pt x="974372" y="705797"/>
                  </a:cubicBezTo>
                  <a:cubicBezTo>
                    <a:pt x="974372" y="727084"/>
                    <a:pt x="991628" y="744339"/>
                    <a:pt x="1012914" y="744339"/>
                  </a:cubicBezTo>
                  <a:cubicBezTo>
                    <a:pt x="1034201" y="744339"/>
                    <a:pt x="1051456" y="727084"/>
                    <a:pt x="1051456" y="705797"/>
                  </a:cubicBezTo>
                  <a:cubicBezTo>
                    <a:pt x="1051456" y="684511"/>
                    <a:pt x="1034200" y="667255"/>
                    <a:pt x="1012914" y="667255"/>
                  </a:cubicBezTo>
                  <a:close/>
                  <a:moveTo>
                    <a:pt x="620360" y="494532"/>
                  </a:moveTo>
                  <a:cubicBezTo>
                    <a:pt x="599074" y="494532"/>
                    <a:pt x="581819" y="512107"/>
                    <a:pt x="581818" y="533787"/>
                  </a:cubicBezTo>
                  <a:cubicBezTo>
                    <a:pt x="581818" y="555468"/>
                    <a:pt x="599074" y="573044"/>
                    <a:pt x="620360" y="573043"/>
                  </a:cubicBezTo>
                  <a:cubicBezTo>
                    <a:pt x="641647" y="573043"/>
                    <a:pt x="658902" y="555468"/>
                    <a:pt x="658902" y="533787"/>
                  </a:cubicBezTo>
                  <a:cubicBezTo>
                    <a:pt x="658902" y="512107"/>
                    <a:pt x="641647" y="494532"/>
                    <a:pt x="620360" y="494532"/>
                  </a:cubicBezTo>
                  <a:close/>
                  <a:moveTo>
                    <a:pt x="232089" y="323236"/>
                  </a:moveTo>
                  <a:cubicBezTo>
                    <a:pt x="209226" y="323236"/>
                    <a:pt x="190692" y="340492"/>
                    <a:pt x="190692" y="361778"/>
                  </a:cubicBezTo>
                  <a:cubicBezTo>
                    <a:pt x="190692" y="383065"/>
                    <a:pt x="209227" y="400320"/>
                    <a:pt x="232089" y="400320"/>
                  </a:cubicBezTo>
                  <a:cubicBezTo>
                    <a:pt x="254952" y="400320"/>
                    <a:pt x="273487" y="383065"/>
                    <a:pt x="273486" y="361778"/>
                  </a:cubicBezTo>
                  <a:cubicBezTo>
                    <a:pt x="273486" y="340492"/>
                    <a:pt x="254953" y="323236"/>
                    <a:pt x="232089" y="323236"/>
                  </a:cubicBezTo>
                  <a:close/>
                  <a:moveTo>
                    <a:pt x="817351" y="494532"/>
                  </a:moveTo>
                  <a:cubicBezTo>
                    <a:pt x="794488" y="494532"/>
                    <a:pt x="775954" y="512107"/>
                    <a:pt x="775953" y="533787"/>
                  </a:cubicBezTo>
                  <a:cubicBezTo>
                    <a:pt x="775954" y="555468"/>
                    <a:pt x="794488" y="573044"/>
                    <a:pt x="817351" y="573044"/>
                  </a:cubicBezTo>
                  <a:cubicBezTo>
                    <a:pt x="840214" y="573043"/>
                    <a:pt x="858748" y="555468"/>
                    <a:pt x="858748" y="533787"/>
                  </a:cubicBezTo>
                  <a:cubicBezTo>
                    <a:pt x="858747" y="512107"/>
                    <a:pt x="840214" y="494532"/>
                    <a:pt x="817351" y="494532"/>
                  </a:cubicBezTo>
                  <a:close/>
                  <a:moveTo>
                    <a:pt x="424798" y="323236"/>
                  </a:moveTo>
                  <a:cubicBezTo>
                    <a:pt x="401935" y="323236"/>
                    <a:pt x="383401" y="340491"/>
                    <a:pt x="383401" y="361778"/>
                  </a:cubicBezTo>
                  <a:cubicBezTo>
                    <a:pt x="383401" y="383065"/>
                    <a:pt x="401935" y="400320"/>
                    <a:pt x="424798" y="400320"/>
                  </a:cubicBezTo>
                  <a:cubicBezTo>
                    <a:pt x="447660" y="400320"/>
                    <a:pt x="466195" y="383064"/>
                    <a:pt x="466195" y="361778"/>
                  </a:cubicBezTo>
                  <a:cubicBezTo>
                    <a:pt x="466195" y="340491"/>
                    <a:pt x="447661" y="323236"/>
                    <a:pt x="424798" y="323236"/>
                  </a:cubicBezTo>
                  <a:close/>
                  <a:moveTo>
                    <a:pt x="1012914" y="494531"/>
                  </a:moveTo>
                  <a:cubicBezTo>
                    <a:pt x="991627" y="494531"/>
                    <a:pt x="974372" y="512107"/>
                    <a:pt x="974372" y="533787"/>
                  </a:cubicBezTo>
                  <a:cubicBezTo>
                    <a:pt x="974372" y="555468"/>
                    <a:pt x="991628" y="573044"/>
                    <a:pt x="1012914" y="573044"/>
                  </a:cubicBezTo>
                  <a:cubicBezTo>
                    <a:pt x="1034201" y="573044"/>
                    <a:pt x="1051456" y="555468"/>
                    <a:pt x="1051456" y="533788"/>
                  </a:cubicBezTo>
                  <a:cubicBezTo>
                    <a:pt x="1051457" y="512107"/>
                    <a:pt x="1034201" y="494532"/>
                    <a:pt x="1012914" y="494531"/>
                  </a:cubicBezTo>
                  <a:close/>
                  <a:moveTo>
                    <a:pt x="620360" y="323236"/>
                  </a:moveTo>
                  <a:cubicBezTo>
                    <a:pt x="599074" y="323236"/>
                    <a:pt x="581818" y="340492"/>
                    <a:pt x="581818" y="361778"/>
                  </a:cubicBezTo>
                  <a:cubicBezTo>
                    <a:pt x="581818" y="383064"/>
                    <a:pt x="599074" y="400320"/>
                    <a:pt x="620360" y="400320"/>
                  </a:cubicBezTo>
                  <a:cubicBezTo>
                    <a:pt x="641647" y="400320"/>
                    <a:pt x="658903" y="383065"/>
                    <a:pt x="658902" y="361778"/>
                  </a:cubicBezTo>
                  <a:cubicBezTo>
                    <a:pt x="658902" y="340491"/>
                    <a:pt x="641647" y="323236"/>
                    <a:pt x="620360" y="323236"/>
                  </a:cubicBezTo>
                  <a:close/>
                  <a:moveTo>
                    <a:pt x="232089" y="144804"/>
                  </a:moveTo>
                  <a:cubicBezTo>
                    <a:pt x="209227" y="144804"/>
                    <a:pt x="190693" y="163338"/>
                    <a:pt x="190692" y="186200"/>
                  </a:cubicBezTo>
                  <a:cubicBezTo>
                    <a:pt x="190693" y="209063"/>
                    <a:pt x="209227" y="227597"/>
                    <a:pt x="232089" y="227598"/>
                  </a:cubicBezTo>
                  <a:cubicBezTo>
                    <a:pt x="254952" y="227597"/>
                    <a:pt x="273486" y="209063"/>
                    <a:pt x="273487" y="186201"/>
                  </a:cubicBezTo>
                  <a:cubicBezTo>
                    <a:pt x="273486" y="163338"/>
                    <a:pt x="254952" y="144804"/>
                    <a:pt x="232089" y="144804"/>
                  </a:cubicBezTo>
                  <a:close/>
                  <a:moveTo>
                    <a:pt x="817351" y="323236"/>
                  </a:moveTo>
                  <a:cubicBezTo>
                    <a:pt x="794487" y="323236"/>
                    <a:pt x="775953" y="340491"/>
                    <a:pt x="775953" y="361778"/>
                  </a:cubicBezTo>
                  <a:cubicBezTo>
                    <a:pt x="775954" y="383065"/>
                    <a:pt x="794488" y="400320"/>
                    <a:pt x="817351" y="400320"/>
                  </a:cubicBezTo>
                  <a:cubicBezTo>
                    <a:pt x="840213" y="400320"/>
                    <a:pt x="858748" y="383064"/>
                    <a:pt x="858748" y="361778"/>
                  </a:cubicBezTo>
                  <a:cubicBezTo>
                    <a:pt x="858748" y="340492"/>
                    <a:pt x="840214" y="323236"/>
                    <a:pt x="817351" y="323236"/>
                  </a:cubicBezTo>
                  <a:close/>
                  <a:moveTo>
                    <a:pt x="424798" y="144804"/>
                  </a:moveTo>
                  <a:cubicBezTo>
                    <a:pt x="401935" y="144804"/>
                    <a:pt x="383401" y="163338"/>
                    <a:pt x="383401" y="186201"/>
                  </a:cubicBezTo>
                  <a:cubicBezTo>
                    <a:pt x="383401" y="209063"/>
                    <a:pt x="401935" y="227598"/>
                    <a:pt x="424798" y="227597"/>
                  </a:cubicBezTo>
                  <a:cubicBezTo>
                    <a:pt x="447661" y="227597"/>
                    <a:pt x="466195" y="209063"/>
                    <a:pt x="466195" y="186200"/>
                  </a:cubicBezTo>
                  <a:cubicBezTo>
                    <a:pt x="466195" y="163338"/>
                    <a:pt x="447661" y="144803"/>
                    <a:pt x="424798" y="144804"/>
                  </a:cubicBezTo>
                  <a:close/>
                  <a:moveTo>
                    <a:pt x="1012914" y="323236"/>
                  </a:moveTo>
                  <a:cubicBezTo>
                    <a:pt x="991627" y="323236"/>
                    <a:pt x="974372" y="340491"/>
                    <a:pt x="974372" y="361778"/>
                  </a:cubicBezTo>
                  <a:cubicBezTo>
                    <a:pt x="974372" y="383064"/>
                    <a:pt x="991628" y="400320"/>
                    <a:pt x="1012914" y="400320"/>
                  </a:cubicBezTo>
                  <a:cubicBezTo>
                    <a:pt x="1034201" y="400320"/>
                    <a:pt x="1051456" y="383064"/>
                    <a:pt x="1051456" y="361778"/>
                  </a:cubicBezTo>
                  <a:cubicBezTo>
                    <a:pt x="1051456" y="340491"/>
                    <a:pt x="1034200" y="323236"/>
                    <a:pt x="1012914" y="323236"/>
                  </a:cubicBezTo>
                  <a:close/>
                  <a:moveTo>
                    <a:pt x="620361" y="144804"/>
                  </a:moveTo>
                  <a:cubicBezTo>
                    <a:pt x="599074" y="144804"/>
                    <a:pt x="581818" y="163338"/>
                    <a:pt x="581819" y="186201"/>
                  </a:cubicBezTo>
                  <a:cubicBezTo>
                    <a:pt x="581819" y="209063"/>
                    <a:pt x="599074" y="227597"/>
                    <a:pt x="620361" y="227597"/>
                  </a:cubicBezTo>
                  <a:cubicBezTo>
                    <a:pt x="641647" y="227598"/>
                    <a:pt x="658902" y="209064"/>
                    <a:pt x="658903" y="186200"/>
                  </a:cubicBezTo>
                  <a:cubicBezTo>
                    <a:pt x="658902" y="163337"/>
                    <a:pt x="641647" y="144804"/>
                    <a:pt x="620361" y="144804"/>
                  </a:cubicBezTo>
                  <a:close/>
                  <a:moveTo>
                    <a:pt x="817350" y="144804"/>
                  </a:moveTo>
                  <a:cubicBezTo>
                    <a:pt x="794488" y="144804"/>
                    <a:pt x="775954" y="163337"/>
                    <a:pt x="775954" y="186200"/>
                  </a:cubicBezTo>
                  <a:cubicBezTo>
                    <a:pt x="775954" y="209064"/>
                    <a:pt x="794488" y="227597"/>
                    <a:pt x="817350" y="227597"/>
                  </a:cubicBezTo>
                  <a:cubicBezTo>
                    <a:pt x="840213" y="227597"/>
                    <a:pt x="858747" y="209063"/>
                    <a:pt x="858748" y="186200"/>
                  </a:cubicBezTo>
                  <a:cubicBezTo>
                    <a:pt x="858748" y="163338"/>
                    <a:pt x="840213" y="144803"/>
                    <a:pt x="817350" y="144804"/>
                  </a:cubicBezTo>
                  <a:close/>
                  <a:moveTo>
                    <a:pt x="1012914" y="144804"/>
                  </a:moveTo>
                  <a:cubicBezTo>
                    <a:pt x="991627" y="144804"/>
                    <a:pt x="974372" y="163338"/>
                    <a:pt x="974372" y="186200"/>
                  </a:cubicBezTo>
                  <a:cubicBezTo>
                    <a:pt x="974372" y="209063"/>
                    <a:pt x="991627" y="227597"/>
                    <a:pt x="1012914" y="227598"/>
                  </a:cubicBezTo>
                  <a:cubicBezTo>
                    <a:pt x="1034200" y="227597"/>
                    <a:pt x="1051457" y="209064"/>
                    <a:pt x="1051456" y="186201"/>
                  </a:cubicBezTo>
                  <a:cubicBezTo>
                    <a:pt x="1051456" y="163338"/>
                    <a:pt x="1034200" y="144803"/>
                    <a:pt x="1012914" y="144804"/>
                  </a:cubicBezTo>
                  <a:close/>
                  <a:moveTo>
                    <a:pt x="1180380" y="4896"/>
                  </a:moveTo>
                  <a:cubicBezTo>
                    <a:pt x="1211722" y="17129"/>
                    <a:pt x="1231407" y="50442"/>
                    <a:pt x="1223119" y="83755"/>
                  </a:cubicBezTo>
                  <a:cubicBezTo>
                    <a:pt x="1217593" y="105964"/>
                    <a:pt x="1201016" y="117068"/>
                    <a:pt x="1184438" y="128173"/>
                  </a:cubicBezTo>
                  <a:cubicBezTo>
                    <a:pt x="1195489" y="133725"/>
                    <a:pt x="1201016" y="144830"/>
                    <a:pt x="1206542" y="155934"/>
                  </a:cubicBezTo>
                  <a:cubicBezTo>
                    <a:pt x="1223119" y="183695"/>
                    <a:pt x="1206542" y="217009"/>
                    <a:pt x="1184438" y="233665"/>
                  </a:cubicBezTo>
                  <a:cubicBezTo>
                    <a:pt x="1195489" y="239217"/>
                    <a:pt x="1201016" y="250322"/>
                    <a:pt x="1206541" y="261426"/>
                  </a:cubicBezTo>
                  <a:cubicBezTo>
                    <a:pt x="1223119" y="294740"/>
                    <a:pt x="1206541" y="322500"/>
                    <a:pt x="1184438" y="339157"/>
                  </a:cubicBezTo>
                  <a:cubicBezTo>
                    <a:pt x="1184438" y="339169"/>
                    <a:pt x="1184438" y="339246"/>
                    <a:pt x="1184439" y="339851"/>
                  </a:cubicBezTo>
                  <a:lnTo>
                    <a:pt x="1184438" y="344709"/>
                  </a:lnTo>
                  <a:cubicBezTo>
                    <a:pt x="1195489" y="350262"/>
                    <a:pt x="1201015" y="355814"/>
                    <a:pt x="1206541" y="366919"/>
                  </a:cubicBezTo>
                  <a:cubicBezTo>
                    <a:pt x="1223119" y="400232"/>
                    <a:pt x="1206541" y="433545"/>
                    <a:pt x="1184439" y="444649"/>
                  </a:cubicBezTo>
                  <a:cubicBezTo>
                    <a:pt x="1184438" y="444661"/>
                    <a:pt x="1184438" y="444735"/>
                    <a:pt x="1184438" y="445343"/>
                  </a:cubicBezTo>
                  <a:lnTo>
                    <a:pt x="1184438" y="450202"/>
                  </a:lnTo>
                  <a:cubicBezTo>
                    <a:pt x="1194940" y="455477"/>
                    <a:pt x="1200452" y="465766"/>
                    <a:pt x="1205633" y="476347"/>
                  </a:cubicBezTo>
                  <a:lnTo>
                    <a:pt x="1068583" y="873479"/>
                  </a:lnTo>
                  <a:cubicBezTo>
                    <a:pt x="1066979" y="875466"/>
                    <a:pt x="1064924" y="876690"/>
                    <a:pt x="1062869" y="877722"/>
                  </a:cubicBezTo>
                  <a:cubicBezTo>
                    <a:pt x="1035239" y="888827"/>
                    <a:pt x="1002084" y="877722"/>
                    <a:pt x="985507" y="849962"/>
                  </a:cubicBezTo>
                  <a:cubicBezTo>
                    <a:pt x="979980" y="861066"/>
                    <a:pt x="968928" y="872171"/>
                    <a:pt x="957877" y="877722"/>
                  </a:cubicBezTo>
                  <a:cubicBezTo>
                    <a:pt x="924721" y="888827"/>
                    <a:pt x="891567" y="877723"/>
                    <a:pt x="880514" y="849961"/>
                  </a:cubicBezTo>
                  <a:cubicBezTo>
                    <a:pt x="869462" y="861065"/>
                    <a:pt x="863937" y="872171"/>
                    <a:pt x="852885" y="877722"/>
                  </a:cubicBezTo>
                  <a:cubicBezTo>
                    <a:pt x="819730" y="888827"/>
                    <a:pt x="786574" y="877722"/>
                    <a:pt x="769996" y="849962"/>
                  </a:cubicBezTo>
                  <a:cubicBezTo>
                    <a:pt x="764471" y="861066"/>
                    <a:pt x="753419" y="872171"/>
                    <a:pt x="742367" y="877722"/>
                  </a:cubicBezTo>
                  <a:cubicBezTo>
                    <a:pt x="714737" y="888827"/>
                    <a:pt x="681582" y="877722"/>
                    <a:pt x="665006" y="849962"/>
                  </a:cubicBezTo>
                  <a:cubicBezTo>
                    <a:pt x="659479" y="861066"/>
                    <a:pt x="648428" y="872171"/>
                    <a:pt x="637376" y="877722"/>
                  </a:cubicBezTo>
                  <a:cubicBezTo>
                    <a:pt x="604221" y="888827"/>
                    <a:pt x="571065" y="877723"/>
                    <a:pt x="560013" y="849961"/>
                  </a:cubicBezTo>
                  <a:cubicBezTo>
                    <a:pt x="548962" y="861066"/>
                    <a:pt x="543436" y="872171"/>
                    <a:pt x="526858" y="877722"/>
                  </a:cubicBezTo>
                  <a:cubicBezTo>
                    <a:pt x="499229" y="888827"/>
                    <a:pt x="466074" y="877722"/>
                    <a:pt x="449496" y="849962"/>
                  </a:cubicBezTo>
                  <a:cubicBezTo>
                    <a:pt x="443969" y="861066"/>
                    <a:pt x="432918" y="872171"/>
                    <a:pt x="421866" y="877722"/>
                  </a:cubicBezTo>
                  <a:cubicBezTo>
                    <a:pt x="394237" y="888827"/>
                    <a:pt x="361081" y="877722"/>
                    <a:pt x="344504" y="849962"/>
                  </a:cubicBezTo>
                  <a:cubicBezTo>
                    <a:pt x="338979" y="861066"/>
                    <a:pt x="327926" y="872171"/>
                    <a:pt x="316874" y="877722"/>
                  </a:cubicBezTo>
                  <a:cubicBezTo>
                    <a:pt x="283719" y="888827"/>
                    <a:pt x="250564" y="877722"/>
                    <a:pt x="239512" y="849962"/>
                  </a:cubicBezTo>
                  <a:cubicBezTo>
                    <a:pt x="233986" y="861066"/>
                    <a:pt x="222935" y="872171"/>
                    <a:pt x="211883" y="877722"/>
                  </a:cubicBezTo>
                  <a:cubicBezTo>
                    <a:pt x="178727" y="888827"/>
                    <a:pt x="145572" y="877722"/>
                    <a:pt x="134520" y="855514"/>
                  </a:cubicBezTo>
                  <a:cubicBezTo>
                    <a:pt x="117942" y="872171"/>
                    <a:pt x="101365" y="888827"/>
                    <a:pt x="79261" y="894379"/>
                  </a:cubicBezTo>
                  <a:cubicBezTo>
                    <a:pt x="29528" y="899931"/>
                    <a:pt x="-9153" y="855514"/>
                    <a:pt x="1899" y="811096"/>
                  </a:cubicBezTo>
                  <a:cubicBezTo>
                    <a:pt x="7425" y="788887"/>
                    <a:pt x="24002" y="777783"/>
                    <a:pt x="40581" y="766679"/>
                  </a:cubicBezTo>
                  <a:cubicBezTo>
                    <a:pt x="18477" y="750021"/>
                    <a:pt x="7424" y="722261"/>
                    <a:pt x="18476" y="688947"/>
                  </a:cubicBezTo>
                  <a:cubicBezTo>
                    <a:pt x="24002" y="677842"/>
                    <a:pt x="29529" y="672291"/>
                    <a:pt x="40581" y="666738"/>
                  </a:cubicBezTo>
                  <a:cubicBezTo>
                    <a:pt x="40581" y="666733"/>
                    <a:pt x="40580" y="666671"/>
                    <a:pt x="40581" y="666044"/>
                  </a:cubicBezTo>
                  <a:lnTo>
                    <a:pt x="40581" y="661186"/>
                  </a:lnTo>
                  <a:cubicBezTo>
                    <a:pt x="18477" y="644529"/>
                    <a:pt x="7425" y="611216"/>
                    <a:pt x="18477" y="583455"/>
                  </a:cubicBezTo>
                  <a:cubicBezTo>
                    <a:pt x="24002" y="572350"/>
                    <a:pt x="29529" y="561246"/>
                    <a:pt x="40581" y="555694"/>
                  </a:cubicBezTo>
                  <a:cubicBezTo>
                    <a:pt x="18477" y="539037"/>
                    <a:pt x="7425" y="505724"/>
                    <a:pt x="18477" y="477962"/>
                  </a:cubicBezTo>
                  <a:cubicBezTo>
                    <a:pt x="24002" y="466858"/>
                    <a:pt x="29528" y="455754"/>
                    <a:pt x="40581" y="450202"/>
                  </a:cubicBezTo>
                  <a:cubicBezTo>
                    <a:pt x="40581" y="450192"/>
                    <a:pt x="40581" y="450124"/>
                    <a:pt x="40581" y="449508"/>
                  </a:cubicBezTo>
                  <a:lnTo>
                    <a:pt x="40581" y="444649"/>
                  </a:lnTo>
                  <a:cubicBezTo>
                    <a:pt x="18477" y="427993"/>
                    <a:pt x="7425" y="400232"/>
                    <a:pt x="18477" y="366919"/>
                  </a:cubicBezTo>
                  <a:cubicBezTo>
                    <a:pt x="24002" y="355814"/>
                    <a:pt x="29528" y="350262"/>
                    <a:pt x="40580" y="344710"/>
                  </a:cubicBezTo>
                  <a:cubicBezTo>
                    <a:pt x="40581" y="344703"/>
                    <a:pt x="40581" y="344638"/>
                    <a:pt x="40580" y="344015"/>
                  </a:cubicBezTo>
                  <a:lnTo>
                    <a:pt x="40581" y="339157"/>
                  </a:lnTo>
                  <a:cubicBezTo>
                    <a:pt x="18477" y="322501"/>
                    <a:pt x="7425" y="289187"/>
                    <a:pt x="18477" y="261426"/>
                  </a:cubicBezTo>
                  <a:cubicBezTo>
                    <a:pt x="24002" y="250322"/>
                    <a:pt x="29528" y="239217"/>
                    <a:pt x="40580" y="233665"/>
                  </a:cubicBezTo>
                  <a:cubicBezTo>
                    <a:pt x="18477" y="217009"/>
                    <a:pt x="7425" y="183695"/>
                    <a:pt x="18477" y="155934"/>
                  </a:cubicBezTo>
                  <a:cubicBezTo>
                    <a:pt x="24002" y="144830"/>
                    <a:pt x="29529" y="133725"/>
                    <a:pt x="40581" y="128173"/>
                  </a:cubicBezTo>
                  <a:cubicBezTo>
                    <a:pt x="24002" y="117068"/>
                    <a:pt x="7425" y="105964"/>
                    <a:pt x="1899" y="83755"/>
                  </a:cubicBezTo>
                  <a:cubicBezTo>
                    <a:pt x="-9153" y="39338"/>
                    <a:pt x="29529" y="-5081"/>
                    <a:pt x="79261" y="472"/>
                  </a:cubicBezTo>
                  <a:cubicBezTo>
                    <a:pt x="101365" y="6024"/>
                    <a:pt x="117943" y="17129"/>
                    <a:pt x="128994" y="33785"/>
                  </a:cubicBezTo>
                  <a:cubicBezTo>
                    <a:pt x="145572" y="6024"/>
                    <a:pt x="178727" y="-5081"/>
                    <a:pt x="211883" y="6024"/>
                  </a:cubicBezTo>
                  <a:cubicBezTo>
                    <a:pt x="222935" y="11576"/>
                    <a:pt x="233986" y="22681"/>
                    <a:pt x="239512" y="33785"/>
                  </a:cubicBezTo>
                  <a:cubicBezTo>
                    <a:pt x="250564" y="6025"/>
                    <a:pt x="283719" y="-5081"/>
                    <a:pt x="316874" y="6025"/>
                  </a:cubicBezTo>
                  <a:cubicBezTo>
                    <a:pt x="327926" y="11576"/>
                    <a:pt x="338978" y="22681"/>
                    <a:pt x="344504" y="33785"/>
                  </a:cubicBezTo>
                  <a:cubicBezTo>
                    <a:pt x="361081" y="6024"/>
                    <a:pt x="394237" y="-5081"/>
                    <a:pt x="421866" y="6025"/>
                  </a:cubicBezTo>
                  <a:cubicBezTo>
                    <a:pt x="432917" y="11576"/>
                    <a:pt x="443969" y="22681"/>
                    <a:pt x="449496" y="33785"/>
                  </a:cubicBezTo>
                  <a:cubicBezTo>
                    <a:pt x="466073" y="6024"/>
                    <a:pt x="499228" y="-5080"/>
                    <a:pt x="526858" y="6025"/>
                  </a:cubicBezTo>
                  <a:cubicBezTo>
                    <a:pt x="543435" y="11576"/>
                    <a:pt x="548962" y="22681"/>
                    <a:pt x="560013" y="33785"/>
                  </a:cubicBezTo>
                  <a:cubicBezTo>
                    <a:pt x="571064" y="6025"/>
                    <a:pt x="604221" y="-5081"/>
                    <a:pt x="637376" y="6025"/>
                  </a:cubicBezTo>
                  <a:cubicBezTo>
                    <a:pt x="648428" y="11576"/>
                    <a:pt x="659479" y="22681"/>
                    <a:pt x="665006" y="33785"/>
                  </a:cubicBezTo>
                  <a:cubicBezTo>
                    <a:pt x="681583" y="6024"/>
                    <a:pt x="714738" y="-5080"/>
                    <a:pt x="742367" y="6024"/>
                  </a:cubicBezTo>
                  <a:cubicBezTo>
                    <a:pt x="753419" y="11576"/>
                    <a:pt x="764471" y="22681"/>
                    <a:pt x="769996" y="33785"/>
                  </a:cubicBezTo>
                  <a:cubicBezTo>
                    <a:pt x="786574" y="6025"/>
                    <a:pt x="819730" y="-5080"/>
                    <a:pt x="852885" y="6024"/>
                  </a:cubicBezTo>
                  <a:cubicBezTo>
                    <a:pt x="863937" y="11576"/>
                    <a:pt x="869462" y="22681"/>
                    <a:pt x="880514" y="33785"/>
                  </a:cubicBezTo>
                  <a:cubicBezTo>
                    <a:pt x="891566" y="6025"/>
                    <a:pt x="924721" y="-5080"/>
                    <a:pt x="957877" y="6025"/>
                  </a:cubicBezTo>
                  <a:cubicBezTo>
                    <a:pt x="968928" y="11576"/>
                    <a:pt x="979980" y="22681"/>
                    <a:pt x="985507" y="33785"/>
                  </a:cubicBezTo>
                  <a:cubicBezTo>
                    <a:pt x="1002084" y="6024"/>
                    <a:pt x="1035239" y="-5080"/>
                    <a:pt x="1062868" y="6024"/>
                  </a:cubicBezTo>
                  <a:cubicBezTo>
                    <a:pt x="1073921" y="11576"/>
                    <a:pt x="1084973" y="22681"/>
                    <a:pt x="1090499" y="33786"/>
                  </a:cubicBezTo>
                  <a:cubicBezTo>
                    <a:pt x="1107075" y="17128"/>
                    <a:pt x="1123653" y="6025"/>
                    <a:pt x="1145757" y="472"/>
                  </a:cubicBezTo>
                  <a:cubicBezTo>
                    <a:pt x="1158190" y="-916"/>
                    <a:pt x="1169932" y="819"/>
                    <a:pt x="1180380" y="4896"/>
                  </a:cubicBezTo>
                  <a:close/>
                </a:path>
              </a:pathLst>
            </a:custGeom>
            <a:solidFill>
              <a:srgbClr val="391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7" name="Picture 52" descr="mondelez_logo_rgb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3152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42870"/>
            <a:ext cx="73152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6"/>
          <p:cNvGrpSpPr>
            <a:grpSpLocks/>
          </p:cNvGrpSpPr>
          <p:nvPr/>
        </p:nvGrpSpPr>
        <p:grpSpPr bwMode="auto">
          <a:xfrm>
            <a:off x="3106738" y="4325938"/>
            <a:ext cx="6080125" cy="2574925"/>
            <a:chOff x="3107483" y="4325496"/>
            <a:chExt cx="6078914" cy="2574629"/>
          </a:xfrm>
        </p:grpSpPr>
        <p:sp>
          <p:nvSpPr>
            <p:cNvPr id="5" name="Freeform 45"/>
            <p:cNvSpPr>
              <a:spLocks/>
            </p:cNvSpPr>
            <p:nvPr/>
          </p:nvSpPr>
          <p:spPr bwMode="invGray">
            <a:xfrm rot="-1213948">
              <a:off x="6932596" y="5689001"/>
              <a:ext cx="1798279" cy="1133345"/>
            </a:xfrm>
            <a:custGeom>
              <a:avLst/>
              <a:gdLst>
                <a:gd name="T0" fmla="*/ 1568976 w 1798616"/>
                <a:gd name="T1" fmla="*/ 267439 h 1132118"/>
                <a:gd name="T2" fmla="*/ 1515804 w 1798616"/>
                <a:gd name="T3" fmla="*/ 250678 h 1132118"/>
                <a:gd name="T4" fmla="*/ 1440687 w 1798616"/>
                <a:gd name="T5" fmla="*/ 262412 h 1132118"/>
                <a:gd name="T6" fmla="*/ 1386969 w 1798616"/>
                <a:gd name="T7" fmla="*/ 307657 h 1132118"/>
                <a:gd name="T8" fmla="*/ 1369062 w 1798616"/>
                <a:gd name="T9" fmla="*/ 651507 h 1132118"/>
                <a:gd name="T10" fmla="*/ 1655551 w 1798616"/>
                <a:gd name="T11" fmla="*/ 407193 h 1132118"/>
                <a:gd name="T12" fmla="*/ 1568976 w 1798616"/>
                <a:gd name="T13" fmla="*/ 267439 h 1132118"/>
                <a:gd name="T14" fmla="*/ 1386347 w 1798616"/>
                <a:gd name="T15" fmla="*/ 0 h 1132118"/>
                <a:gd name="T16" fmla="*/ 1386347 w 1798616"/>
                <a:gd name="T17" fmla="*/ 126473 h 1132118"/>
                <a:gd name="T18" fmla="*/ 1502382 w 1798616"/>
                <a:gd name="T19" fmla="*/ 99372 h 1132118"/>
                <a:gd name="T20" fmla="*/ 1707676 w 1798616"/>
                <a:gd name="T21" fmla="*/ 189709 h 1132118"/>
                <a:gd name="T22" fmla="*/ 1796931 w 1798616"/>
                <a:gd name="T23" fmla="*/ 406523 h 1132118"/>
                <a:gd name="T24" fmla="*/ 1368495 w 1798616"/>
                <a:gd name="T25" fmla="*/ 794980 h 1132118"/>
                <a:gd name="T26" fmla="*/ 1332792 w 1798616"/>
                <a:gd name="T27" fmla="*/ 785946 h 1132118"/>
                <a:gd name="T28" fmla="*/ 761544 w 1798616"/>
                <a:gd name="T29" fmla="*/ 1138266 h 1132118"/>
                <a:gd name="T30" fmla="*/ 692400 w 1798616"/>
                <a:gd name="T31" fmla="*/ 1138266 h 1132118"/>
                <a:gd name="T32" fmla="*/ 137649 w 1798616"/>
                <a:gd name="T33" fmla="*/ 932497 h 1132118"/>
                <a:gd name="T34" fmla="*/ 38562 w 1798616"/>
                <a:gd name="T35" fmla="*/ 749809 h 1132118"/>
                <a:gd name="T36" fmla="*/ 2855 w 1798616"/>
                <a:gd name="T37" fmla="*/ 0 h 1132118"/>
                <a:gd name="T38" fmla="*/ 1386347 w 1798616"/>
                <a:gd name="T39" fmla="*/ 0 h 1132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98616" h="1132118">
                  <a:moveTo>
                    <a:pt x="1570446" y="265994"/>
                  </a:moveTo>
                  <a:cubicBezTo>
                    <a:pt x="1553847" y="257312"/>
                    <a:pt x="1535812" y="251538"/>
                    <a:pt x="1517224" y="249324"/>
                  </a:cubicBezTo>
                  <a:cubicBezTo>
                    <a:pt x="1492442" y="246370"/>
                    <a:pt x="1466677" y="249746"/>
                    <a:pt x="1442037" y="260995"/>
                  </a:cubicBezTo>
                  <a:cubicBezTo>
                    <a:pt x="1415153" y="269996"/>
                    <a:pt x="1406192" y="287995"/>
                    <a:pt x="1388269" y="305995"/>
                  </a:cubicBezTo>
                  <a:cubicBezTo>
                    <a:pt x="1388269" y="422993"/>
                    <a:pt x="1388269" y="548990"/>
                    <a:pt x="1370347" y="647988"/>
                  </a:cubicBezTo>
                  <a:cubicBezTo>
                    <a:pt x="1504763" y="638990"/>
                    <a:pt x="1657101" y="548990"/>
                    <a:pt x="1657101" y="404994"/>
                  </a:cubicBezTo>
                  <a:cubicBezTo>
                    <a:pt x="1657101" y="344245"/>
                    <a:pt x="1620243" y="292038"/>
                    <a:pt x="1570446" y="265994"/>
                  </a:cubicBezTo>
                  <a:close/>
                  <a:moveTo>
                    <a:pt x="1387647" y="0"/>
                  </a:moveTo>
                  <a:cubicBezTo>
                    <a:pt x="1387648" y="17969"/>
                    <a:pt x="1387647" y="71880"/>
                    <a:pt x="1387647" y="125790"/>
                  </a:cubicBezTo>
                  <a:cubicBezTo>
                    <a:pt x="1423384" y="107821"/>
                    <a:pt x="1459119" y="98836"/>
                    <a:pt x="1503792" y="98836"/>
                  </a:cubicBezTo>
                  <a:cubicBezTo>
                    <a:pt x="1584199" y="98836"/>
                    <a:pt x="1655670" y="134777"/>
                    <a:pt x="1709276" y="188685"/>
                  </a:cubicBezTo>
                  <a:cubicBezTo>
                    <a:pt x="1771815" y="251583"/>
                    <a:pt x="1798616" y="323462"/>
                    <a:pt x="1798616" y="404327"/>
                  </a:cubicBezTo>
                  <a:cubicBezTo>
                    <a:pt x="1798616" y="628954"/>
                    <a:pt x="1575263" y="790685"/>
                    <a:pt x="1369779" y="790685"/>
                  </a:cubicBezTo>
                  <a:cubicBezTo>
                    <a:pt x="1351911" y="790685"/>
                    <a:pt x="1342977" y="781700"/>
                    <a:pt x="1334042" y="781701"/>
                  </a:cubicBezTo>
                  <a:cubicBezTo>
                    <a:pt x="1226833" y="1033282"/>
                    <a:pt x="1039217" y="1132118"/>
                    <a:pt x="762259" y="1132118"/>
                  </a:cubicBezTo>
                  <a:cubicBezTo>
                    <a:pt x="762220" y="1132118"/>
                    <a:pt x="728032" y="1132118"/>
                    <a:pt x="693050" y="1132118"/>
                  </a:cubicBezTo>
                  <a:lnTo>
                    <a:pt x="137779" y="927461"/>
                  </a:lnTo>
                  <a:cubicBezTo>
                    <a:pt x="98994" y="877616"/>
                    <a:pt x="66142" y="817322"/>
                    <a:pt x="38597" y="745759"/>
                  </a:cubicBezTo>
                  <a:cubicBezTo>
                    <a:pt x="-14999" y="602023"/>
                    <a:pt x="2853" y="194"/>
                    <a:pt x="2860" y="0"/>
                  </a:cubicBezTo>
                  <a:cubicBezTo>
                    <a:pt x="2880" y="0"/>
                    <a:pt x="8189" y="0"/>
                    <a:pt x="1387647" y="0"/>
                  </a:cubicBezTo>
                  <a:close/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59"/>
            <p:cNvSpPr>
              <a:spLocks/>
            </p:cNvSpPr>
            <p:nvPr/>
          </p:nvSpPr>
          <p:spPr bwMode="invGray">
            <a:xfrm rot="-1209169">
              <a:off x="7215115" y="4871533"/>
              <a:ext cx="757086" cy="700007"/>
            </a:xfrm>
            <a:custGeom>
              <a:avLst/>
              <a:gdLst>
                <a:gd name="T0" fmla="*/ 2147483646 w 124"/>
                <a:gd name="T1" fmla="*/ 2147483646 h 115"/>
                <a:gd name="T2" fmla="*/ 2147483646 w 124"/>
                <a:gd name="T3" fmla="*/ 2147483646 h 115"/>
                <a:gd name="T4" fmla="*/ 2147483646 w 124"/>
                <a:gd name="T5" fmla="*/ 2147483646 h 115"/>
                <a:gd name="T6" fmla="*/ 2147483646 w 124"/>
                <a:gd name="T7" fmla="*/ 2147483646 h 115"/>
                <a:gd name="T8" fmla="*/ 2147483646 w 124"/>
                <a:gd name="T9" fmla="*/ 2147483646 h 115"/>
                <a:gd name="T10" fmla="*/ 2147483646 w 124"/>
                <a:gd name="T11" fmla="*/ 2147483646 h 115"/>
                <a:gd name="T12" fmla="*/ 2147483646 w 124"/>
                <a:gd name="T13" fmla="*/ 2147483646 h 115"/>
                <a:gd name="T14" fmla="*/ 2147483646 w 124"/>
                <a:gd name="T15" fmla="*/ 2147483646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60"/>
            <p:cNvSpPr>
              <a:spLocks/>
            </p:cNvSpPr>
            <p:nvPr/>
          </p:nvSpPr>
          <p:spPr bwMode="invGray">
            <a:xfrm rot="-1209169">
              <a:off x="6811970" y="5420745"/>
              <a:ext cx="428540" cy="414289"/>
            </a:xfrm>
            <a:custGeom>
              <a:avLst/>
              <a:gdLst>
                <a:gd name="T0" fmla="*/ 2147483646 w 70"/>
                <a:gd name="T1" fmla="*/ 2147483646 h 68"/>
                <a:gd name="T2" fmla="*/ 2147483646 w 70"/>
                <a:gd name="T3" fmla="*/ 2147483646 h 68"/>
                <a:gd name="T4" fmla="*/ 2147483646 w 70"/>
                <a:gd name="T5" fmla="*/ 2147483646 h 68"/>
                <a:gd name="T6" fmla="*/ 2147483646 w 70"/>
                <a:gd name="T7" fmla="*/ 2147483646 h 68"/>
                <a:gd name="T8" fmla="*/ 2147483646 w 70"/>
                <a:gd name="T9" fmla="*/ 2147483646 h 68"/>
                <a:gd name="T10" fmla="*/ 0 w 70"/>
                <a:gd name="T11" fmla="*/ 2147483646 h 68"/>
                <a:gd name="T12" fmla="*/ 2147483646 w 70"/>
                <a:gd name="T13" fmla="*/ 2147483646 h 68"/>
                <a:gd name="T14" fmla="*/ 2147483646 w 70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68">
                  <a:moveTo>
                    <a:pt x="70" y="61"/>
                  </a:moveTo>
                  <a:cubicBezTo>
                    <a:pt x="65" y="61"/>
                    <a:pt x="60" y="60"/>
                    <a:pt x="57" y="58"/>
                  </a:cubicBezTo>
                  <a:cubicBezTo>
                    <a:pt x="52" y="55"/>
                    <a:pt x="47" y="50"/>
                    <a:pt x="47" y="43"/>
                  </a:cubicBezTo>
                  <a:cubicBezTo>
                    <a:pt x="46" y="38"/>
                    <a:pt x="47" y="33"/>
                    <a:pt x="47" y="27"/>
                  </a:cubicBezTo>
                  <a:cubicBezTo>
                    <a:pt x="46" y="19"/>
                    <a:pt x="42" y="10"/>
                    <a:pt x="33" y="7"/>
                  </a:cubicBezTo>
                  <a:cubicBezTo>
                    <a:pt x="17" y="0"/>
                    <a:pt x="0" y="13"/>
                    <a:pt x="0" y="30"/>
                  </a:cubicBezTo>
                  <a:cubicBezTo>
                    <a:pt x="1" y="54"/>
                    <a:pt x="29" y="68"/>
                    <a:pt x="50" y="66"/>
                  </a:cubicBezTo>
                  <a:cubicBezTo>
                    <a:pt x="57" y="65"/>
                    <a:pt x="63" y="63"/>
                    <a:pt x="70" y="61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invGray">
            <a:xfrm rot="-1142370">
              <a:off x="4239145" y="5493762"/>
              <a:ext cx="453935" cy="330162"/>
            </a:xfrm>
            <a:custGeom>
              <a:avLst/>
              <a:gdLst>
                <a:gd name="T0" fmla="*/ 4626 w 1362354"/>
                <a:gd name="T1" fmla="*/ 3327 h 995174"/>
                <a:gd name="T2" fmla="*/ 3733 w 1362354"/>
                <a:gd name="T3" fmla="*/ 2983 h 995174"/>
                <a:gd name="T4" fmla="*/ 3922 w 1362354"/>
                <a:gd name="T5" fmla="*/ 3155 h 995174"/>
                <a:gd name="T6" fmla="*/ 2657 w 1362354"/>
                <a:gd name="T7" fmla="*/ 3155 h 995174"/>
                <a:gd name="T8" fmla="*/ 2834 w 1362354"/>
                <a:gd name="T9" fmla="*/ 2983 h 995174"/>
                <a:gd name="T10" fmla="*/ 1940 w 1362354"/>
                <a:gd name="T11" fmla="*/ 3327 h 995174"/>
                <a:gd name="T12" fmla="*/ 1060 w 1362354"/>
                <a:gd name="T13" fmla="*/ 2983 h 995174"/>
                <a:gd name="T14" fmla="*/ 1249 w 1362354"/>
                <a:gd name="T15" fmla="*/ 3155 h 995174"/>
                <a:gd name="T16" fmla="*/ 4450 w 1362354"/>
                <a:gd name="T17" fmla="*/ 2386 h 995174"/>
                <a:gd name="T18" fmla="*/ 4626 w 1362354"/>
                <a:gd name="T19" fmla="*/ 2211 h 995174"/>
                <a:gd name="T20" fmla="*/ 3733 w 1362354"/>
                <a:gd name="T21" fmla="*/ 2561 h 995174"/>
                <a:gd name="T22" fmla="*/ 2834 w 1362354"/>
                <a:gd name="T23" fmla="*/ 2211 h 995174"/>
                <a:gd name="T24" fmla="*/ 3009 w 1362354"/>
                <a:gd name="T25" fmla="*/ 2386 h 995174"/>
                <a:gd name="T26" fmla="*/ 1751 w 1362354"/>
                <a:gd name="T27" fmla="*/ 2386 h 995174"/>
                <a:gd name="T28" fmla="*/ 1940 w 1362354"/>
                <a:gd name="T29" fmla="*/ 2211 h 995174"/>
                <a:gd name="T30" fmla="*/ 1060 w 1362354"/>
                <a:gd name="T31" fmla="*/ 2561 h 995174"/>
                <a:gd name="T32" fmla="*/ 4626 w 1362354"/>
                <a:gd name="T33" fmla="*/ 1445 h 995174"/>
                <a:gd name="T34" fmla="*/ 4802 w 1362354"/>
                <a:gd name="T35" fmla="*/ 1617 h 995174"/>
                <a:gd name="T36" fmla="*/ 3544 w 1362354"/>
                <a:gd name="T37" fmla="*/ 1617 h 995174"/>
                <a:gd name="T38" fmla="*/ 3733 w 1362354"/>
                <a:gd name="T39" fmla="*/ 1445 h 995174"/>
                <a:gd name="T40" fmla="*/ 2834 w 1362354"/>
                <a:gd name="T41" fmla="*/ 1789 h 995174"/>
                <a:gd name="T42" fmla="*/ 1940 w 1362354"/>
                <a:gd name="T43" fmla="*/ 1445 h 995174"/>
                <a:gd name="T44" fmla="*/ 2129 w 1362354"/>
                <a:gd name="T45" fmla="*/ 1617 h 995174"/>
                <a:gd name="T46" fmla="*/ 871 w 1362354"/>
                <a:gd name="T47" fmla="*/ 1617 h 995174"/>
                <a:gd name="T48" fmla="*/ 1060 w 1362354"/>
                <a:gd name="T49" fmla="*/ 1445 h 995174"/>
                <a:gd name="T50" fmla="*/ 4626 w 1362354"/>
                <a:gd name="T51" fmla="*/ 1017 h 995174"/>
                <a:gd name="T52" fmla="*/ 3733 w 1362354"/>
                <a:gd name="T53" fmla="*/ 647 h 995174"/>
                <a:gd name="T54" fmla="*/ 3922 w 1362354"/>
                <a:gd name="T55" fmla="*/ 832 h 995174"/>
                <a:gd name="T56" fmla="*/ 2657 w 1362354"/>
                <a:gd name="T57" fmla="*/ 832 h 995174"/>
                <a:gd name="T58" fmla="*/ 2834 w 1362354"/>
                <a:gd name="T59" fmla="*/ 647 h 995174"/>
                <a:gd name="T60" fmla="*/ 1940 w 1362354"/>
                <a:gd name="T61" fmla="*/ 1017 h 995174"/>
                <a:gd name="T62" fmla="*/ 1060 w 1362354"/>
                <a:gd name="T63" fmla="*/ 647 h 995174"/>
                <a:gd name="T64" fmla="*/ 1249 w 1362354"/>
                <a:gd name="T65" fmla="*/ 832 h 995174"/>
                <a:gd name="T66" fmla="*/ 589 w 1362354"/>
                <a:gd name="T67" fmla="*/ 151 h 995174"/>
                <a:gd name="T68" fmla="*/ 1447 w 1362354"/>
                <a:gd name="T69" fmla="*/ 27 h 995174"/>
                <a:gd name="T70" fmla="*/ 2053 w 1362354"/>
                <a:gd name="T71" fmla="*/ 151 h 995174"/>
                <a:gd name="T72" fmla="*/ 2911 w 1362354"/>
                <a:gd name="T73" fmla="*/ 27 h 995174"/>
                <a:gd name="T74" fmla="*/ 3517 w 1362354"/>
                <a:gd name="T75" fmla="*/ 151 h 995174"/>
                <a:gd name="T76" fmla="*/ 4375 w 1362354"/>
                <a:gd name="T77" fmla="*/ 27 h 995174"/>
                <a:gd name="T78" fmla="*/ 4981 w 1362354"/>
                <a:gd name="T79" fmla="*/ 151 h 995174"/>
                <a:gd name="T80" fmla="*/ 5410 w 1362354"/>
                <a:gd name="T81" fmla="*/ 573 h 995174"/>
                <a:gd name="T82" fmla="*/ 5511 w 1362354"/>
                <a:gd name="T83" fmla="*/ 1168 h 995174"/>
                <a:gd name="T84" fmla="*/ 5410 w 1362354"/>
                <a:gd name="T85" fmla="*/ 1541 h 995174"/>
                <a:gd name="T86" fmla="*/ 5410 w 1362354"/>
                <a:gd name="T87" fmla="*/ 1991 h 995174"/>
                <a:gd name="T88" fmla="*/ 5410 w 1362354"/>
                <a:gd name="T89" fmla="*/ 2484 h 995174"/>
                <a:gd name="T90" fmla="*/ 5410 w 1362354"/>
                <a:gd name="T91" fmla="*/ 2958 h 995174"/>
                <a:gd name="T92" fmla="*/ 5410 w 1362354"/>
                <a:gd name="T93" fmla="*/ 3427 h 995174"/>
                <a:gd name="T94" fmla="*/ 4981 w 1362354"/>
                <a:gd name="T95" fmla="*/ 3799 h 995174"/>
                <a:gd name="T96" fmla="*/ 4375 w 1362354"/>
                <a:gd name="T97" fmla="*/ 3923 h 995174"/>
                <a:gd name="T98" fmla="*/ 3517 w 1362354"/>
                <a:gd name="T99" fmla="*/ 3799 h 995174"/>
                <a:gd name="T100" fmla="*/ 2911 w 1362354"/>
                <a:gd name="T101" fmla="*/ 3923 h 995174"/>
                <a:gd name="T102" fmla="*/ 2053 w 1362354"/>
                <a:gd name="T103" fmla="*/ 3799 h 995174"/>
                <a:gd name="T104" fmla="*/ 1447 w 1362354"/>
                <a:gd name="T105" fmla="*/ 3923 h 995174"/>
                <a:gd name="T106" fmla="*/ 614 w 1362354"/>
                <a:gd name="T107" fmla="*/ 3824 h 995174"/>
                <a:gd name="T108" fmla="*/ 185 w 1362354"/>
                <a:gd name="T109" fmla="*/ 3427 h 995174"/>
                <a:gd name="T110" fmla="*/ 185 w 1362354"/>
                <a:gd name="T111" fmla="*/ 2977 h 995174"/>
                <a:gd name="T112" fmla="*/ 185 w 1362354"/>
                <a:gd name="T113" fmla="*/ 2484 h 995174"/>
                <a:gd name="T114" fmla="*/ 185 w 1362354"/>
                <a:gd name="T115" fmla="*/ 2009 h 995174"/>
                <a:gd name="T116" fmla="*/ 185 w 1362354"/>
                <a:gd name="T117" fmla="*/ 1541 h 995174"/>
                <a:gd name="T118" fmla="*/ 84 w 1362354"/>
                <a:gd name="T119" fmla="*/ 1168 h 995174"/>
                <a:gd name="T120" fmla="*/ 185 w 1362354"/>
                <a:gd name="T121" fmla="*/ 573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81"/>
            <p:cNvGrpSpPr/>
            <p:nvPr/>
          </p:nvGrpSpPr>
          <p:grpSpPr bwMode="invGray">
            <a:xfrm rot="900450">
              <a:off x="5231046" y="4850016"/>
              <a:ext cx="909191" cy="707151"/>
              <a:chOff x="2074163" y="5486400"/>
              <a:chExt cx="1000966" cy="778532"/>
            </a:xfrm>
            <a:solidFill>
              <a:schemeClr val="accent2"/>
            </a:solidFill>
          </p:grpSpPr>
          <p:sp>
            <p:nvSpPr>
              <p:cNvPr id="44" name="Freeform 61"/>
              <p:cNvSpPr>
                <a:spLocks noEditPoints="1"/>
              </p:cNvSpPr>
              <p:nvPr/>
            </p:nvSpPr>
            <p:spPr bwMode="invGray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5" name="Oval 62"/>
              <p:cNvSpPr>
                <a:spLocks noChangeArrowheads="1"/>
              </p:cNvSpPr>
              <p:nvPr/>
            </p:nvSpPr>
            <p:spPr bwMode="invGray">
              <a:xfrm>
                <a:off x="2315820" y="5805816"/>
                <a:ext cx="177983" cy="119678"/>
              </a:xfrm>
              <a:prstGeom prst="ellipse">
                <a:avLst/>
              </a:pr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invGray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182"/>
            <p:cNvGrpSpPr/>
            <p:nvPr/>
          </p:nvGrpSpPr>
          <p:grpSpPr bwMode="invGray">
            <a:xfrm rot="1190879">
              <a:off x="5890569" y="5904187"/>
              <a:ext cx="807798" cy="511542"/>
              <a:chOff x="7461248" y="4493227"/>
              <a:chExt cx="791430" cy="501186"/>
            </a:xfrm>
            <a:solidFill>
              <a:schemeClr val="accent3"/>
            </a:solidFill>
          </p:grpSpPr>
          <p:sp>
            <p:nvSpPr>
              <p:cNvPr id="42" name="Freeform 164"/>
              <p:cNvSpPr>
                <a:spLocks/>
              </p:cNvSpPr>
              <p:nvPr/>
            </p:nvSpPr>
            <p:spPr bwMode="inv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165"/>
              <p:cNvSpPr>
                <a:spLocks noEditPoints="1"/>
              </p:cNvSpPr>
              <p:nvPr/>
            </p:nvSpPr>
            <p:spPr bwMode="inv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210"/>
            <p:cNvSpPr>
              <a:spLocks/>
            </p:cNvSpPr>
            <p:nvPr/>
          </p:nvSpPr>
          <p:spPr bwMode="invGray">
            <a:xfrm rot="3484613" flipH="1">
              <a:off x="3064617" y="5444564"/>
              <a:ext cx="282543" cy="19681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84"/>
            <p:cNvGrpSpPr/>
            <p:nvPr/>
          </p:nvGrpSpPr>
          <p:grpSpPr bwMode="invGray">
            <a:xfrm rot="20599377">
              <a:off x="4246376" y="4815407"/>
              <a:ext cx="473311" cy="513537"/>
              <a:chOff x="5282834" y="4061827"/>
              <a:chExt cx="1035679" cy="1123703"/>
            </a:xfrm>
            <a:solidFill>
              <a:schemeClr val="accent6"/>
            </a:solidFill>
          </p:grpSpPr>
          <p:sp>
            <p:nvSpPr>
              <p:cNvPr id="39" name="Freeform 158"/>
              <p:cNvSpPr>
                <a:spLocks noEditPoints="1"/>
              </p:cNvSpPr>
              <p:nvPr/>
            </p:nvSpPr>
            <p:spPr bwMode="inv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59"/>
              <p:cNvSpPr>
                <a:spLocks/>
              </p:cNvSpPr>
              <p:nvPr/>
            </p:nvSpPr>
            <p:spPr bwMode="inv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" name="Freeform 160"/>
              <p:cNvSpPr>
                <a:spLocks/>
              </p:cNvSpPr>
              <p:nvPr/>
            </p:nvSpPr>
            <p:spPr bwMode="inv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3" name="Freeform 39"/>
            <p:cNvSpPr>
              <a:spLocks/>
            </p:cNvSpPr>
            <p:nvPr/>
          </p:nvSpPr>
          <p:spPr bwMode="invGray">
            <a:xfrm rot="-1800000">
              <a:off x="5212089" y="5877893"/>
              <a:ext cx="247601" cy="360321"/>
            </a:xfrm>
            <a:custGeom>
              <a:avLst/>
              <a:gdLst>
                <a:gd name="T0" fmla="*/ 4160 w 554038"/>
                <a:gd name="T1" fmla="*/ 4455 h 801688"/>
                <a:gd name="T2" fmla="*/ 4637 w 554038"/>
                <a:gd name="T3" fmla="*/ 8357 h 801688"/>
                <a:gd name="T4" fmla="*/ 4705 w 554038"/>
                <a:gd name="T5" fmla="*/ 8287 h 801688"/>
                <a:gd name="T6" fmla="*/ 5386 w 554038"/>
                <a:gd name="T7" fmla="*/ 7660 h 801688"/>
                <a:gd name="T8" fmla="*/ 5998 w 554038"/>
                <a:gd name="T9" fmla="*/ 7102 h 801688"/>
                <a:gd name="T10" fmla="*/ 7700 w 554038"/>
                <a:gd name="T11" fmla="*/ 6475 h 801688"/>
                <a:gd name="T12" fmla="*/ 8518 w 554038"/>
                <a:gd name="T13" fmla="*/ 6615 h 801688"/>
                <a:gd name="T14" fmla="*/ 8858 w 554038"/>
                <a:gd name="T15" fmla="*/ 4455 h 801688"/>
                <a:gd name="T16" fmla="*/ 4160 w 554038"/>
                <a:gd name="T17" fmla="*/ 4455 h 801688"/>
                <a:gd name="T18" fmla="*/ 2377 w 554038"/>
                <a:gd name="T19" fmla="*/ 4455 h 801688"/>
                <a:gd name="T20" fmla="*/ 2997 w 554038"/>
                <a:gd name="T21" fmla="*/ 8449 h 801688"/>
                <a:gd name="T22" fmla="*/ 3686 w 554038"/>
                <a:gd name="T23" fmla="*/ 8589 h 801688"/>
                <a:gd name="T24" fmla="*/ 3962 w 554038"/>
                <a:gd name="T25" fmla="*/ 8589 h 801688"/>
                <a:gd name="T26" fmla="*/ 3480 w 554038"/>
                <a:gd name="T27" fmla="*/ 4455 h 801688"/>
                <a:gd name="T28" fmla="*/ 2377 w 554038"/>
                <a:gd name="T29" fmla="*/ 4455 h 801688"/>
                <a:gd name="T30" fmla="*/ 198 w 554038"/>
                <a:gd name="T31" fmla="*/ 0 h 801688"/>
                <a:gd name="T32" fmla="*/ 3764 w 554038"/>
                <a:gd name="T33" fmla="*/ 1339 h 801688"/>
                <a:gd name="T34" fmla="*/ 4019 w 554038"/>
                <a:gd name="T35" fmla="*/ 3552 h 801688"/>
                <a:gd name="T36" fmla="*/ 9877 w 554038"/>
                <a:gd name="T37" fmla="*/ 3552 h 801688"/>
                <a:gd name="T38" fmla="*/ 8320 w 554038"/>
                <a:gd name="T39" fmla="*/ 14704 h 801688"/>
                <a:gd name="T40" fmla="*/ 3000 w 554038"/>
                <a:gd name="T41" fmla="*/ 14704 h 801688"/>
                <a:gd name="T42" fmla="*/ 1358 w 554038"/>
                <a:gd name="T43" fmla="*/ 3552 h 801688"/>
                <a:gd name="T44" fmla="*/ 3339 w 554038"/>
                <a:gd name="T45" fmla="*/ 3552 h 801688"/>
                <a:gd name="T46" fmla="*/ 3141 w 554038"/>
                <a:gd name="T47" fmla="*/ 1805 h 801688"/>
                <a:gd name="T48" fmla="*/ 0 w 554038"/>
                <a:gd name="T49" fmla="*/ 640 h 801688"/>
                <a:gd name="T50" fmla="*/ 198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186"/>
            <p:cNvGrpSpPr/>
            <p:nvPr/>
          </p:nvGrpSpPr>
          <p:grpSpPr bwMode="invGray">
            <a:xfrm rot="1419656">
              <a:off x="4861404" y="5510785"/>
              <a:ext cx="506684" cy="300389"/>
              <a:chOff x="6573070" y="5804875"/>
              <a:chExt cx="954791" cy="566050"/>
            </a:xfrm>
            <a:solidFill>
              <a:schemeClr val="accent1"/>
            </a:solidFill>
          </p:grpSpPr>
          <p:sp>
            <p:nvSpPr>
              <p:cNvPr id="32" name="Freeform 50"/>
              <p:cNvSpPr>
                <a:spLocks/>
              </p:cNvSpPr>
              <p:nvPr/>
            </p:nvSpPr>
            <p:spPr bwMode="inv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inv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52"/>
              <p:cNvSpPr>
                <a:spLocks/>
              </p:cNvSpPr>
              <p:nvPr/>
            </p:nvSpPr>
            <p:spPr bwMode="inv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53"/>
              <p:cNvSpPr>
                <a:spLocks/>
              </p:cNvSpPr>
              <p:nvPr/>
            </p:nvSpPr>
            <p:spPr bwMode="inv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6" name="Freeform 54"/>
              <p:cNvSpPr>
                <a:spLocks/>
              </p:cNvSpPr>
              <p:nvPr/>
            </p:nvSpPr>
            <p:spPr bwMode="inv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inv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56"/>
              <p:cNvSpPr>
                <a:spLocks/>
              </p:cNvSpPr>
              <p:nvPr/>
            </p:nvSpPr>
            <p:spPr bwMode="inv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187"/>
            <p:cNvGrpSpPr/>
            <p:nvPr/>
          </p:nvGrpSpPr>
          <p:grpSpPr bwMode="invGray">
            <a:xfrm rot="174138">
              <a:off x="3387615" y="5429005"/>
              <a:ext cx="483764" cy="228603"/>
              <a:chOff x="6270931" y="4005523"/>
              <a:chExt cx="1068985" cy="505151"/>
            </a:xfrm>
            <a:solidFill>
              <a:schemeClr val="accent1"/>
            </a:solidFill>
          </p:grpSpPr>
          <p:sp>
            <p:nvSpPr>
              <p:cNvPr id="26" name="Freeform 198"/>
              <p:cNvSpPr>
                <a:spLocks/>
              </p:cNvSpPr>
              <p:nvPr/>
            </p:nvSpPr>
            <p:spPr bwMode="invGray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199"/>
              <p:cNvSpPr>
                <a:spLocks/>
              </p:cNvSpPr>
              <p:nvPr/>
            </p:nvSpPr>
            <p:spPr bwMode="invGray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200"/>
              <p:cNvSpPr>
                <a:spLocks/>
              </p:cNvSpPr>
              <p:nvPr/>
            </p:nvSpPr>
            <p:spPr bwMode="invGray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201"/>
              <p:cNvSpPr>
                <a:spLocks/>
              </p:cNvSpPr>
              <p:nvPr/>
            </p:nvSpPr>
            <p:spPr bwMode="invGray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202"/>
              <p:cNvSpPr>
                <a:spLocks/>
              </p:cNvSpPr>
              <p:nvPr/>
            </p:nvSpPr>
            <p:spPr bwMode="invGray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203"/>
              <p:cNvSpPr>
                <a:spLocks/>
              </p:cNvSpPr>
              <p:nvPr/>
            </p:nvSpPr>
            <p:spPr bwMode="invGray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solidFill>
                <a:srgbClr val="B6071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6" name="Freeform 210"/>
            <p:cNvSpPr>
              <a:spLocks/>
            </p:cNvSpPr>
            <p:nvPr/>
          </p:nvSpPr>
          <p:spPr bwMode="invGray">
            <a:xfrm rot="21361732" flipH="1">
              <a:off x="3816954" y="5585826"/>
              <a:ext cx="325373" cy="228574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10"/>
            <p:cNvSpPr>
              <a:spLocks/>
            </p:cNvSpPr>
            <p:nvPr/>
          </p:nvSpPr>
          <p:spPr bwMode="invGray">
            <a:xfrm rot="11467442" flipH="1">
              <a:off x="3861395" y="5225505"/>
              <a:ext cx="444411" cy="311114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0"/>
            <p:cNvSpPr>
              <a:spLocks/>
            </p:cNvSpPr>
            <p:nvPr/>
          </p:nvSpPr>
          <p:spPr bwMode="invGray">
            <a:xfrm rot="-5600472" flipH="1" flipV="1">
              <a:off x="4628786" y="5304086"/>
              <a:ext cx="282543" cy="198398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invGray">
            <a:xfrm>
              <a:off x="4820054" y="4896930"/>
              <a:ext cx="303153" cy="438100"/>
            </a:xfrm>
            <a:custGeom>
              <a:avLst/>
              <a:gdLst>
                <a:gd name="T0" fmla="*/ 11446 w 554038"/>
                <a:gd name="T1" fmla="*/ 11837 h 801688"/>
                <a:gd name="T2" fmla="*/ 12757 w 554038"/>
                <a:gd name="T3" fmla="*/ 22204 h 801688"/>
                <a:gd name="T4" fmla="*/ 12944 w 554038"/>
                <a:gd name="T5" fmla="*/ 22019 h 801688"/>
                <a:gd name="T6" fmla="*/ 14818 w 554038"/>
                <a:gd name="T7" fmla="*/ 20353 h 801688"/>
                <a:gd name="T8" fmla="*/ 16503 w 554038"/>
                <a:gd name="T9" fmla="*/ 18872 h 801688"/>
                <a:gd name="T10" fmla="*/ 21186 w 554038"/>
                <a:gd name="T11" fmla="*/ 17206 h 801688"/>
                <a:gd name="T12" fmla="*/ 23434 w 554038"/>
                <a:gd name="T13" fmla="*/ 17576 h 801688"/>
                <a:gd name="T14" fmla="*/ 24371 w 554038"/>
                <a:gd name="T15" fmla="*/ 11837 h 801688"/>
                <a:gd name="T16" fmla="*/ 11446 w 554038"/>
                <a:gd name="T17" fmla="*/ 11837 h 801688"/>
                <a:gd name="T18" fmla="*/ 6540 w 554038"/>
                <a:gd name="T19" fmla="*/ 11837 h 801688"/>
                <a:gd name="T20" fmla="*/ 8247 w 554038"/>
                <a:gd name="T21" fmla="*/ 22451 h 801688"/>
                <a:gd name="T22" fmla="*/ 10142 w 554038"/>
                <a:gd name="T23" fmla="*/ 22823 h 801688"/>
                <a:gd name="T24" fmla="*/ 10901 w 554038"/>
                <a:gd name="T25" fmla="*/ 22823 h 801688"/>
                <a:gd name="T26" fmla="*/ 9574 w 554038"/>
                <a:gd name="T27" fmla="*/ 11837 h 801688"/>
                <a:gd name="T28" fmla="*/ 6540 w 554038"/>
                <a:gd name="T29" fmla="*/ 11837 h 801688"/>
                <a:gd name="T30" fmla="*/ 545 w 554038"/>
                <a:gd name="T31" fmla="*/ 0 h 801688"/>
                <a:gd name="T32" fmla="*/ 10356 w 554038"/>
                <a:gd name="T33" fmla="*/ 3559 h 801688"/>
                <a:gd name="T34" fmla="*/ 11056 w 554038"/>
                <a:gd name="T35" fmla="*/ 9439 h 801688"/>
                <a:gd name="T36" fmla="*/ 27174 w 554038"/>
                <a:gd name="T37" fmla="*/ 9439 h 801688"/>
                <a:gd name="T38" fmla="*/ 22891 w 554038"/>
                <a:gd name="T39" fmla="*/ 39070 h 801688"/>
                <a:gd name="T40" fmla="*/ 8254 w 554038"/>
                <a:gd name="T41" fmla="*/ 39070 h 801688"/>
                <a:gd name="T42" fmla="*/ 3737 w 554038"/>
                <a:gd name="T43" fmla="*/ 9439 h 801688"/>
                <a:gd name="T44" fmla="*/ 9188 w 554038"/>
                <a:gd name="T45" fmla="*/ 9439 h 801688"/>
                <a:gd name="T46" fmla="*/ 8643 w 554038"/>
                <a:gd name="T47" fmla="*/ 4796 h 801688"/>
                <a:gd name="T48" fmla="*/ 0 w 554038"/>
                <a:gd name="T49" fmla="*/ 1702 h 801688"/>
                <a:gd name="T50" fmla="*/ 545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0"/>
            <p:cNvSpPr>
              <a:spLocks/>
            </p:cNvSpPr>
            <p:nvPr/>
          </p:nvSpPr>
          <p:spPr bwMode="invGray">
            <a:xfrm rot="16842304" flipH="1">
              <a:off x="5367607" y="5741401"/>
              <a:ext cx="612705" cy="428540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invGray">
            <a:xfrm rot="13344697" flipH="1">
              <a:off x="6091389" y="5376300"/>
              <a:ext cx="677727" cy="47302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0"/>
            <p:cNvSpPr>
              <a:spLocks/>
            </p:cNvSpPr>
            <p:nvPr/>
          </p:nvSpPr>
          <p:spPr bwMode="invGray">
            <a:xfrm rot="-7982214" flipH="1" flipV="1">
              <a:off x="7441269" y="4450114"/>
              <a:ext cx="447624" cy="312676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invGray">
            <a:xfrm rot="-460381">
              <a:off x="8434072" y="6274722"/>
              <a:ext cx="752325" cy="625403"/>
            </a:xfrm>
            <a:custGeom>
              <a:avLst/>
              <a:gdLst>
                <a:gd name="T0" fmla="*/ 1 w 751609"/>
                <a:gd name="T1" fmla="*/ 319098 h 624668"/>
                <a:gd name="T2" fmla="*/ 510653 w 751609"/>
                <a:gd name="T3" fmla="*/ 446164 h 624668"/>
                <a:gd name="T4" fmla="*/ 700263 w 751609"/>
                <a:gd name="T5" fmla="*/ 429900 h 624668"/>
                <a:gd name="T6" fmla="*/ 673556 w 751609"/>
                <a:gd name="T7" fmla="*/ 628352 h 624668"/>
                <a:gd name="T8" fmla="*/ 450378 w 751609"/>
                <a:gd name="T9" fmla="*/ 598250 h 624668"/>
                <a:gd name="T10" fmla="*/ 540039 w 751609"/>
                <a:gd name="T11" fmla="*/ 593979 h 624668"/>
                <a:gd name="T12" fmla="*/ 626616 w 751609"/>
                <a:gd name="T13" fmla="*/ 598310 h 624668"/>
                <a:gd name="T14" fmla="*/ 535710 w 751609"/>
                <a:gd name="T15" fmla="*/ 520348 h 624668"/>
                <a:gd name="T16" fmla="*/ 449201 w 751609"/>
                <a:gd name="T17" fmla="*/ 598091 h 624668"/>
                <a:gd name="T18" fmla="*/ 0 w 751609"/>
                <a:gd name="T19" fmla="*/ 537505 h 624668"/>
                <a:gd name="T20" fmla="*/ 1 w 751609"/>
                <a:gd name="T21" fmla="*/ 319098 h 624668"/>
                <a:gd name="T22" fmla="*/ 685038 w 751609"/>
                <a:gd name="T23" fmla="*/ 8895 h 624668"/>
                <a:gd name="T24" fmla="*/ 755196 w 751609"/>
                <a:gd name="T25" fmla="*/ 21708 h 624668"/>
                <a:gd name="T26" fmla="*/ 731593 w 751609"/>
                <a:gd name="T27" fmla="*/ 197094 h 624668"/>
                <a:gd name="T28" fmla="*/ 662117 w 751609"/>
                <a:gd name="T29" fmla="*/ 197094 h 624668"/>
                <a:gd name="T30" fmla="*/ 662117 w 751609"/>
                <a:gd name="T31" fmla="*/ 385427 h 624668"/>
                <a:gd name="T32" fmla="*/ 605860 w 751609"/>
                <a:gd name="T33" fmla="*/ 389808 h 624668"/>
                <a:gd name="T34" fmla="*/ 605860 w 751609"/>
                <a:gd name="T35" fmla="*/ 197094 h 624668"/>
                <a:gd name="T36" fmla="*/ 471704 w 751609"/>
                <a:gd name="T37" fmla="*/ 197094 h 624668"/>
                <a:gd name="T38" fmla="*/ 471704 w 751609"/>
                <a:gd name="T39" fmla="*/ 389808 h 624668"/>
                <a:gd name="T40" fmla="*/ 415446 w 751609"/>
                <a:gd name="T41" fmla="*/ 385427 h 624668"/>
                <a:gd name="T42" fmla="*/ 415446 w 751609"/>
                <a:gd name="T43" fmla="*/ 197094 h 624668"/>
                <a:gd name="T44" fmla="*/ 281293 w 751609"/>
                <a:gd name="T45" fmla="*/ 197094 h 624668"/>
                <a:gd name="T46" fmla="*/ 281292 w 751609"/>
                <a:gd name="T47" fmla="*/ 367907 h 624668"/>
                <a:gd name="T48" fmla="*/ 225033 w 751609"/>
                <a:gd name="T49" fmla="*/ 350388 h 624668"/>
                <a:gd name="T50" fmla="*/ 225033 w 751609"/>
                <a:gd name="T51" fmla="*/ 197094 h 624668"/>
                <a:gd name="T52" fmla="*/ 90878 w 751609"/>
                <a:gd name="T53" fmla="*/ 197094 h 624668"/>
                <a:gd name="T54" fmla="*/ 90877 w 751609"/>
                <a:gd name="T55" fmla="*/ 306590 h 624668"/>
                <a:gd name="T56" fmla="*/ 1 w 751609"/>
                <a:gd name="T57" fmla="*/ 258412 h 624668"/>
                <a:gd name="T58" fmla="*/ 1 w 751609"/>
                <a:gd name="T59" fmla="*/ 256770 h 624668"/>
                <a:gd name="T60" fmla="*/ 1 w 751609"/>
                <a:gd name="T61" fmla="*/ 245272 h 624668"/>
                <a:gd name="T62" fmla="*/ 0 w 751609"/>
                <a:gd name="T63" fmla="*/ 135775 h 624668"/>
                <a:gd name="T64" fmla="*/ 536618 w 751609"/>
                <a:gd name="T65" fmla="*/ 0 h 624668"/>
                <a:gd name="T66" fmla="*/ 685038 w 751609"/>
                <a:gd name="T67" fmla="*/ 8895 h 6246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1609" h="624668">
                  <a:moveTo>
                    <a:pt x="1" y="317227"/>
                  </a:moveTo>
                  <a:cubicBezTo>
                    <a:pt x="142132" y="399989"/>
                    <a:pt x="314411" y="443548"/>
                    <a:pt x="508227" y="443548"/>
                  </a:cubicBezTo>
                  <a:cubicBezTo>
                    <a:pt x="571103" y="443548"/>
                    <a:pt x="634431" y="438505"/>
                    <a:pt x="696937" y="427380"/>
                  </a:cubicBezTo>
                  <a:lnTo>
                    <a:pt x="670357" y="624668"/>
                  </a:lnTo>
                  <a:lnTo>
                    <a:pt x="448239" y="594743"/>
                  </a:lnTo>
                  <a:cubicBezTo>
                    <a:pt x="477974" y="590496"/>
                    <a:pt x="507723" y="590496"/>
                    <a:pt x="537475" y="590497"/>
                  </a:cubicBezTo>
                  <a:lnTo>
                    <a:pt x="623640" y="594802"/>
                  </a:lnTo>
                  <a:cubicBezTo>
                    <a:pt x="619332" y="551744"/>
                    <a:pt x="580557" y="517297"/>
                    <a:pt x="533166" y="517297"/>
                  </a:cubicBezTo>
                  <a:cubicBezTo>
                    <a:pt x="490158" y="517297"/>
                    <a:pt x="451443" y="551625"/>
                    <a:pt x="447067" y="594585"/>
                  </a:cubicBezTo>
                  <a:lnTo>
                    <a:pt x="0" y="534354"/>
                  </a:lnTo>
                  <a:cubicBezTo>
                    <a:pt x="0" y="482309"/>
                    <a:pt x="0" y="412057"/>
                    <a:pt x="1" y="317227"/>
                  </a:cubicBezTo>
                  <a:close/>
                  <a:moveTo>
                    <a:pt x="681785" y="8845"/>
                  </a:moveTo>
                  <a:cubicBezTo>
                    <a:pt x="705432" y="11688"/>
                    <a:pt x="728872" y="15207"/>
                    <a:pt x="751609" y="21582"/>
                  </a:cubicBezTo>
                  <a:lnTo>
                    <a:pt x="728118" y="195938"/>
                  </a:lnTo>
                  <a:cubicBezTo>
                    <a:pt x="710397" y="195938"/>
                    <a:pt x="687795" y="195938"/>
                    <a:pt x="658972" y="195938"/>
                  </a:cubicBezTo>
                  <a:cubicBezTo>
                    <a:pt x="658973" y="195955"/>
                    <a:pt x="658971" y="197670"/>
                    <a:pt x="658972" y="383168"/>
                  </a:cubicBezTo>
                  <a:cubicBezTo>
                    <a:pt x="641745" y="387522"/>
                    <a:pt x="620209" y="387522"/>
                    <a:pt x="602982" y="387522"/>
                  </a:cubicBezTo>
                  <a:cubicBezTo>
                    <a:pt x="602982" y="387503"/>
                    <a:pt x="602982" y="385637"/>
                    <a:pt x="602982" y="195938"/>
                  </a:cubicBezTo>
                  <a:cubicBezTo>
                    <a:pt x="602962" y="195938"/>
                    <a:pt x="601326" y="195938"/>
                    <a:pt x="469463" y="195938"/>
                  </a:cubicBezTo>
                  <a:cubicBezTo>
                    <a:pt x="469465" y="195955"/>
                    <a:pt x="469464" y="197716"/>
                    <a:pt x="469463" y="387522"/>
                  </a:cubicBezTo>
                  <a:cubicBezTo>
                    <a:pt x="452235" y="387522"/>
                    <a:pt x="430701" y="387522"/>
                    <a:pt x="413473" y="383168"/>
                  </a:cubicBezTo>
                  <a:cubicBezTo>
                    <a:pt x="413473" y="383151"/>
                    <a:pt x="413473" y="381389"/>
                    <a:pt x="413473" y="195938"/>
                  </a:cubicBezTo>
                  <a:cubicBezTo>
                    <a:pt x="413451" y="195938"/>
                    <a:pt x="411765" y="195938"/>
                    <a:pt x="279957" y="195938"/>
                  </a:cubicBezTo>
                  <a:cubicBezTo>
                    <a:pt x="279955" y="195952"/>
                    <a:pt x="279957" y="197506"/>
                    <a:pt x="279956" y="365751"/>
                  </a:cubicBezTo>
                  <a:cubicBezTo>
                    <a:pt x="262727" y="361397"/>
                    <a:pt x="241193" y="357043"/>
                    <a:pt x="223964" y="348334"/>
                  </a:cubicBezTo>
                  <a:cubicBezTo>
                    <a:pt x="223966" y="348322"/>
                    <a:pt x="223964" y="346947"/>
                    <a:pt x="223964" y="195938"/>
                  </a:cubicBezTo>
                  <a:cubicBezTo>
                    <a:pt x="223943" y="195938"/>
                    <a:pt x="222271" y="195938"/>
                    <a:pt x="90448" y="195938"/>
                  </a:cubicBezTo>
                  <a:cubicBezTo>
                    <a:pt x="90448" y="195955"/>
                    <a:pt x="90448" y="197288"/>
                    <a:pt x="90447" y="304793"/>
                  </a:cubicBezTo>
                  <a:cubicBezTo>
                    <a:pt x="60299" y="291731"/>
                    <a:pt x="30149" y="274314"/>
                    <a:pt x="1" y="256897"/>
                  </a:cubicBezTo>
                  <a:cubicBezTo>
                    <a:pt x="0" y="256890"/>
                    <a:pt x="1" y="256789"/>
                    <a:pt x="1" y="255265"/>
                  </a:cubicBezTo>
                  <a:lnTo>
                    <a:pt x="1" y="243834"/>
                  </a:lnTo>
                  <a:cubicBezTo>
                    <a:pt x="1" y="243816"/>
                    <a:pt x="1" y="242438"/>
                    <a:pt x="0" y="134979"/>
                  </a:cubicBezTo>
                  <a:cubicBezTo>
                    <a:pt x="167974" y="47896"/>
                    <a:pt x="340254" y="0"/>
                    <a:pt x="534069" y="0"/>
                  </a:cubicBezTo>
                  <a:cubicBezTo>
                    <a:pt x="583600" y="0"/>
                    <a:pt x="633130" y="2993"/>
                    <a:pt x="681785" y="8845"/>
                  </a:cubicBezTo>
                  <a:close/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12"/>
            <p:cNvSpPr>
              <a:spLocks/>
            </p:cNvSpPr>
            <p:nvPr/>
          </p:nvSpPr>
          <p:spPr bwMode="invGray">
            <a:xfrm>
              <a:off x="8626121" y="5247727"/>
              <a:ext cx="517422" cy="909533"/>
            </a:xfrm>
            <a:custGeom>
              <a:avLst/>
              <a:gdLst>
                <a:gd name="T0" fmla="*/ 322359 w 518561"/>
                <a:gd name="T1" fmla="*/ 2903 h 909989"/>
                <a:gd name="T2" fmla="*/ 351658 w 518561"/>
                <a:gd name="T3" fmla="*/ 9141 h 909989"/>
                <a:gd name="T4" fmla="*/ 362105 w 518561"/>
                <a:gd name="T5" fmla="*/ 12398 h 909989"/>
                <a:gd name="T6" fmla="*/ 512891 w 518561"/>
                <a:gd name="T7" fmla="*/ 121991 h 909989"/>
                <a:gd name="T8" fmla="*/ 501997 w 518561"/>
                <a:gd name="T9" fmla="*/ 634552 h 909989"/>
                <a:gd name="T10" fmla="*/ 444883 w 518561"/>
                <a:gd name="T11" fmla="*/ 716805 h 909989"/>
                <a:gd name="T12" fmla="*/ 411492 w 518561"/>
                <a:gd name="T13" fmla="*/ 751647 h 909989"/>
                <a:gd name="T14" fmla="*/ 375989 w 518561"/>
                <a:gd name="T15" fmla="*/ 784165 h 909989"/>
                <a:gd name="T16" fmla="*/ 282545 w 518561"/>
                <a:gd name="T17" fmla="*/ 850102 h 909989"/>
                <a:gd name="T18" fmla="*/ 206340 w 518561"/>
                <a:gd name="T19" fmla="*/ 894060 h 909989"/>
                <a:gd name="T20" fmla="*/ 193051 w 518561"/>
                <a:gd name="T21" fmla="*/ 894036 h 909989"/>
                <a:gd name="T22" fmla="*/ 216830 w 518561"/>
                <a:gd name="T23" fmla="*/ 864022 h 909989"/>
                <a:gd name="T24" fmla="*/ 234906 w 518561"/>
                <a:gd name="T25" fmla="*/ 830533 h 909989"/>
                <a:gd name="T26" fmla="*/ 249691 w 518561"/>
                <a:gd name="T27" fmla="*/ 800138 h 909989"/>
                <a:gd name="T28" fmla="*/ 261222 w 518561"/>
                <a:gd name="T29" fmla="*/ 759137 h 909989"/>
                <a:gd name="T30" fmla="*/ 265312 w 518561"/>
                <a:gd name="T31" fmla="*/ 704735 h 909989"/>
                <a:gd name="T32" fmla="*/ 256717 w 518561"/>
                <a:gd name="T33" fmla="*/ 651950 h 909989"/>
                <a:gd name="T34" fmla="*/ 234371 w 518561"/>
                <a:gd name="T35" fmla="*/ 603047 h 909989"/>
                <a:gd name="T36" fmla="*/ 200477 w 518561"/>
                <a:gd name="T37" fmla="*/ 564048 h 909989"/>
                <a:gd name="T38" fmla="*/ 147305 w 518561"/>
                <a:gd name="T39" fmla="*/ 517304 h 909989"/>
                <a:gd name="T40" fmla="*/ 92665 w 518561"/>
                <a:gd name="T41" fmla="*/ 471727 h 909989"/>
                <a:gd name="T42" fmla="*/ 53937 w 518561"/>
                <a:gd name="T43" fmla="*/ 426443 h 909989"/>
                <a:gd name="T44" fmla="*/ 25626 w 518561"/>
                <a:gd name="T45" fmla="*/ 378520 h 909989"/>
                <a:gd name="T46" fmla="*/ 12988 w 518561"/>
                <a:gd name="T47" fmla="*/ 344038 h 909989"/>
                <a:gd name="T48" fmla="*/ 3889 w 518561"/>
                <a:gd name="T49" fmla="*/ 308860 h 909989"/>
                <a:gd name="T50" fmla="*/ 0 w 518561"/>
                <a:gd name="T51" fmla="*/ 272361 h 909989"/>
                <a:gd name="T52" fmla="*/ 1160 w 518561"/>
                <a:gd name="T53" fmla="*/ 235850 h 909989"/>
                <a:gd name="T54" fmla="*/ 8887 w 518561"/>
                <a:gd name="T55" fmla="*/ 199999 h 909989"/>
                <a:gd name="T56" fmla="*/ 22626 w 518561"/>
                <a:gd name="T57" fmla="*/ 165015 h 909989"/>
                <a:gd name="T58" fmla="*/ 50088 w 518561"/>
                <a:gd name="T59" fmla="*/ 117454 h 909989"/>
                <a:gd name="T60" fmla="*/ 99337 w 518561"/>
                <a:gd name="T61" fmla="*/ 65503 h 909989"/>
                <a:gd name="T62" fmla="*/ 157186 w 518561"/>
                <a:gd name="T63" fmla="*/ 28389 h 909989"/>
                <a:gd name="T64" fmla="*/ 220852 w 518561"/>
                <a:gd name="T65" fmla="*/ 7143 h 909989"/>
                <a:gd name="T66" fmla="*/ 288417 w 518561"/>
                <a:gd name="T67" fmla="*/ 0 h 9099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8561" h="909989">
                  <a:moveTo>
                    <a:pt x="291606" y="0"/>
                  </a:moveTo>
                  <a:lnTo>
                    <a:pt x="325923" y="2908"/>
                  </a:lnTo>
                  <a:lnTo>
                    <a:pt x="334103" y="4636"/>
                  </a:lnTo>
                  <a:cubicBezTo>
                    <a:pt x="341525" y="5007"/>
                    <a:pt x="348709" y="6504"/>
                    <a:pt x="355546" y="9166"/>
                  </a:cubicBezTo>
                  <a:lnTo>
                    <a:pt x="359208" y="9940"/>
                  </a:lnTo>
                  <a:lnTo>
                    <a:pt x="366108" y="12428"/>
                  </a:lnTo>
                  <a:cubicBezTo>
                    <a:pt x="377245" y="14685"/>
                    <a:pt x="387711" y="18785"/>
                    <a:pt x="397436" y="24299"/>
                  </a:cubicBezTo>
                  <a:cubicBezTo>
                    <a:pt x="458015" y="57687"/>
                    <a:pt x="489643" y="84643"/>
                    <a:pt x="518561" y="122296"/>
                  </a:cubicBezTo>
                  <a:lnTo>
                    <a:pt x="518561" y="615241"/>
                  </a:lnTo>
                  <a:lnTo>
                    <a:pt x="507546" y="636144"/>
                  </a:lnTo>
                  <a:lnTo>
                    <a:pt x="479282" y="679020"/>
                  </a:lnTo>
                  <a:lnTo>
                    <a:pt x="449801" y="718604"/>
                  </a:lnTo>
                  <a:lnTo>
                    <a:pt x="432843" y="736721"/>
                  </a:lnTo>
                  <a:lnTo>
                    <a:pt x="416042" y="753533"/>
                  </a:lnTo>
                  <a:lnTo>
                    <a:pt x="398476" y="770004"/>
                  </a:lnTo>
                  <a:lnTo>
                    <a:pt x="380145" y="786133"/>
                  </a:lnTo>
                  <a:lnTo>
                    <a:pt x="333469" y="818976"/>
                  </a:lnTo>
                  <a:lnTo>
                    <a:pt x="285668" y="852235"/>
                  </a:lnTo>
                  <a:lnTo>
                    <a:pt x="234401" y="883032"/>
                  </a:lnTo>
                  <a:lnTo>
                    <a:pt x="208620" y="896303"/>
                  </a:lnTo>
                  <a:lnTo>
                    <a:pt x="181714" y="909989"/>
                  </a:lnTo>
                  <a:lnTo>
                    <a:pt x="195186" y="896279"/>
                  </a:lnTo>
                  <a:lnTo>
                    <a:pt x="207487" y="881131"/>
                  </a:lnTo>
                  <a:lnTo>
                    <a:pt x="219226" y="866190"/>
                  </a:lnTo>
                  <a:lnTo>
                    <a:pt x="229028" y="849470"/>
                  </a:lnTo>
                  <a:lnTo>
                    <a:pt x="237503" y="832617"/>
                  </a:lnTo>
                  <a:lnTo>
                    <a:pt x="245056" y="816729"/>
                  </a:lnTo>
                  <a:lnTo>
                    <a:pt x="252452" y="802146"/>
                  </a:lnTo>
                  <a:lnTo>
                    <a:pt x="256630" y="787505"/>
                  </a:lnTo>
                  <a:lnTo>
                    <a:pt x="264110" y="761042"/>
                  </a:lnTo>
                  <a:lnTo>
                    <a:pt x="267607" y="734180"/>
                  </a:lnTo>
                  <a:cubicBezTo>
                    <a:pt x="267820" y="724954"/>
                    <a:pt x="268032" y="715729"/>
                    <a:pt x="268245" y="706503"/>
                  </a:cubicBezTo>
                  <a:lnTo>
                    <a:pt x="266072" y="679866"/>
                  </a:lnTo>
                  <a:lnTo>
                    <a:pt x="259555" y="653586"/>
                  </a:lnTo>
                  <a:lnTo>
                    <a:pt x="250227" y="628346"/>
                  </a:lnTo>
                  <a:lnTo>
                    <a:pt x="236961" y="604560"/>
                  </a:lnTo>
                  <a:lnTo>
                    <a:pt x="218633" y="582647"/>
                  </a:lnTo>
                  <a:lnTo>
                    <a:pt x="202692" y="565463"/>
                  </a:lnTo>
                  <a:lnTo>
                    <a:pt x="185830" y="549244"/>
                  </a:lnTo>
                  <a:lnTo>
                    <a:pt x="148933" y="518602"/>
                  </a:lnTo>
                  <a:lnTo>
                    <a:pt x="111879" y="489265"/>
                  </a:lnTo>
                  <a:lnTo>
                    <a:pt x="93689" y="472912"/>
                  </a:lnTo>
                  <a:lnTo>
                    <a:pt x="78357" y="457375"/>
                  </a:lnTo>
                  <a:lnTo>
                    <a:pt x="54534" y="427513"/>
                  </a:lnTo>
                  <a:lnTo>
                    <a:pt x="34446" y="395648"/>
                  </a:lnTo>
                  <a:lnTo>
                    <a:pt x="25910" y="379470"/>
                  </a:lnTo>
                  <a:lnTo>
                    <a:pt x="19420" y="361911"/>
                  </a:lnTo>
                  <a:lnTo>
                    <a:pt x="13133" y="344902"/>
                  </a:lnTo>
                  <a:lnTo>
                    <a:pt x="7971" y="327476"/>
                  </a:lnTo>
                  <a:lnTo>
                    <a:pt x="3934" y="309635"/>
                  </a:lnTo>
                  <a:lnTo>
                    <a:pt x="1225" y="291927"/>
                  </a:lnTo>
                  <a:cubicBezTo>
                    <a:pt x="817" y="285633"/>
                    <a:pt x="408" y="279340"/>
                    <a:pt x="0" y="273046"/>
                  </a:cubicBezTo>
                  <a:cubicBezTo>
                    <a:pt x="289" y="266911"/>
                    <a:pt x="579" y="260775"/>
                    <a:pt x="868" y="254640"/>
                  </a:cubicBezTo>
                  <a:cubicBezTo>
                    <a:pt x="970" y="248573"/>
                    <a:pt x="1073" y="242507"/>
                    <a:pt x="1175" y="236440"/>
                  </a:cubicBezTo>
                  <a:lnTo>
                    <a:pt x="4699" y="218299"/>
                  </a:lnTo>
                  <a:lnTo>
                    <a:pt x="8987" y="200499"/>
                  </a:lnTo>
                  <a:lnTo>
                    <a:pt x="15729" y="182416"/>
                  </a:lnTo>
                  <a:lnTo>
                    <a:pt x="22876" y="165430"/>
                  </a:lnTo>
                  <a:lnTo>
                    <a:pt x="31553" y="149126"/>
                  </a:lnTo>
                  <a:lnTo>
                    <a:pt x="50642" y="117749"/>
                  </a:lnTo>
                  <a:lnTo>
                    <a:pt x="73603" y="89929"/>
                  </a:lnTo>
                  <a:lnTo>
                    <a:pt x="100436" y="65668"/>
                  </a:lnTo>
                  <a:lnTo>
                    <a:pt x="128329" y="46003"/>
                  </a:lnTo>
                  <a:lnTo>
                    <a:pt x="158924" y="28459"/>
                  </a:lnTo>
                  <a:lnTo>
                    <a:pt x="190218" y="16269"/>
                  </a:lnTo>
                  <a:lnTo>
                    <a:pt x="223292" y="7163"/>
                  </a:lnTo>
                  <a:lnTo>
                    <a:pt x="257224" y="2106"/>
                  </a:lnTo>
                  <a:lnTo>
                    <a:pt x="291606" y="0"/>
                  </a:lnTo>
                  <a:close/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invGray">
            <a:xfrm rot="-1142370">
              <a:off x="7961091" y="4325496"/>
              <a:ext cx="1225306" cy="895247"/>
            </a:xfrm>
            <a:custGeom>
              <a:avLst/>
              <a:gdLst>
                <a:gd name="T0" fmla="*/ 232365 w 1225017"/>
                <a:gd name="T1" fmla="*/ 745992 h 894850"/>
                <a:gd name="T2" fmla="*/ 425298 w 1225017"/>
                <a:gd name="T3" fmla="*/ 668736 h 894850"/>
                <a:gd name="T4" fmla="*/ 466745 w 1225017"/>
                <a:gd name="T5" fmla="*/ 707364 h 894850"/>
                <a:gd name="T6" fmla="*/ 582503 w 1225017"/>
                <a:gd name="T7" fmla="*/ 707364 h 894850"/>
                <a:gd name="T8" fmla="*/ 621091 w 1225017"/>
                <a:gd name="T9" fmla="*/ 668736 h 894850"/>
                <a:gd name="T10" fmla="*/ 232365 w 1225017"/>
                <a:gd name="T11" fmla="*/ 574316 h 894850"/>
                <a:gd name="T12" fmla="*/ 818315 w 1225017"/>
                <a:gd name="T13" fmla="*/ 668736 h 894850"/>
                <a:gd name="T14" fmla="*/ 859763 w 1225017"/>
                <a:gd name="T15" fmla="*/ 707364 h 894850"/>
                <a:gd name="T16" fmla="*/ 383853 w 1225017"/>
                <a:gd name="T17" fmla="*/ 534972 h 894850"/>
                <a:gd name="T18" fmla="*/ 425298 w 1225017"/>
                <a:gd name="T19" fmla="*/ 495630 h 894850"/>
                <a:gd name="T20" fmla="*/ 1014109 w 1225017"/>
                <a:gd name="T21" fmla="*/ 745992 h 894850"/>
                <a:gd name="T22" fmla="*/ 621090 w 1225017"/>
                <a:gd name="T23" fmla="*/ 495630 h 894850"/>
                <a:gd name="T24" fmla="*/ 659680 w 1225017"/>
                <a:gd name="T25" fmla="*/ 534972 h 894850"/>
                <a:gd name="T26" fmla="*/ 190917 w 1225017"/>
                <a:gd name="T27" fmla="*/ 362583 h 894850"/>
                <a:gd name="T28" fmla="*/ 232364 w 1225017"/>
                <a:gd name="T29" fmla="*/ 323954 h 894850"/>
                <a:gd name="T30" fmla="*/ 818316 w 1225017"/>
                <a:gd name="T31" fmla="*/ 574316 h 894850"/>
                <a:gd name="T32" fmla="*/ 425298 w 1225017"/>
                <a:gd name="T33" fmla="*/ 323954 h 894850"/>
                <a:gd name="T34" fmla="*/ 466745 w 1225017"/>
                <a:gd name="T35" fmla="*/ 362583 h 894850"/>
                <a:gd name="T36" fmla="*/ 975522 w 1225017"/>
                <a:gd name="T37" fmla="*/ 534972 h 894850"/>
                <a:gd name="T38" fmla="*/ 1014109 w 1225017"/>
                <a:gd name="T39" fmla="*/ 495629 h 894850"/>
                <a:gd name="T40" fmla="*/ 621090 w 1225017"/>
                <a:gd name="T41" fmla="*/ 401210 h 894850"/>
                <a:gd name="T42" fmla="*/ 232364 w 1225017"/>
                <a:gd name="T43" fmla="*/ 145124 h 894850"/>
                <a:gd name="T44" fmla="*/ 273812 w 1225017"/>
                <a:gd name="T45" fmla="*/ 186616 h 894850"/>
                <a:gd name="T46" fmla="*/ 776868 w 1225017"/>
                <a:gd name="T47" fmla="*/ 362583 h 894850"/>
                <a:gd name="T48" fmla="*/ 818316 w 1225017"/>
                <a:gd name="T49" fmla="*/ 323954 h 894850"/>
                <a:gd name="T50" fmla="*/ 425298 w 1225017"/>
                <a:gd name="T51" fmla="*/ 228102 h 894850"/>
                <a:gd name="T52" fmla="*/ 1014109 w 1225017"/>
                <a:gd name="T53" fmla="*/ 323954 h 894850"/>
                <a:gd name="T54" fmla="*/ 1052696 w 1225017"/>
                <a:gd name="T55" fmla="*/ 362583 h 894850"/>
                <a:gd name="T56" fmla="*/ 582504 w 1225017"/>
                <a:gd name="T57" fmla="*/ 186616 h 894850"/>
                <a:gd name="T58" fmla="*/ 621091 w 1225017"/>
                <a:gd name="T59" fmla="*/ 145124 h 894850"/>
                <a:gd name="T60" fmla="*/ 818315 w 1225017"/>
                <a:gd name="T61" fmla="*/ 228102 h 894850"/>
                <a:gd name="T62" fmla="*/ 1014109 w 1225017"/>
                <a:gd name="T63" fmla="*/ 145124 h 894850"/>
                <a:gd name="T64" fmla="*/ 1052696 w 1225017"/>
                <a:gd name="T65" fmla="*/ 186616 h 894850"/>
                <a:gd name="T66" fmla="*/ 1224564 w 1225017"/>
                <a:gd name="T67" fmla="*/ 83940 h 894850"/>
                <a:gd name="T68" fmla="*/ 1185836 w 1225017"/>
                <a:gd name="T69" fmla="*/ 234185 h 894850"/>
                <a:gd name="T70" fmla="*/ 1185837 w 1225017"/>
                <a:gd name="T71" fmla="*/ 340606 h 894850"/>
                <a:gd name="T72" fmla="*/ 1185837 w 1225017"/>
                <a:gd name="T73" fmla="*/ 445636 h 894850"/>
                <a:gd name="T74" fmla="*/ 1207056 w 1225017"/>
                <a:gd name="T75" fmla="*/ 477405 h 894850"/>
                <a:gd name="T76" fmla="*/ 986671 w 1225017"/>
                <a:gd name="T77" fmla="*/ 851849 h 894850"/>
                <a:gd name="T78" fmla="*/ 853890 w 1225017"/>
                <a:gd name="T79" fmla="*/ 879671 h 894850"/>
                <a:gd name="T80" fmla="*/ 665791 w 1225017"/>
                <a:gd name="T81" fmla="*/ 851849 h 894850"/>
                <a:gd name="T82" fmla="*/ 527478 w 1225017"/>
                <a:gd name="T83" fmla="*/ 879671 h 894850"/>
                <a:gd name="T84" fmla="*/ 344909 w 1225017"/>
                <a:gd name="T85" fmla="*/ 851849 h 894850"/>
                <a:gd name="T86" fmla="*/ 212133 w 1225017"/>
                <a:gd name="T87" fmla="*/ 879671 h 894850"/>
                <a:gd name="T88" fmla="*/ 1899 w 1225017"/>
                <a:gd name="T89" fmla="*/ 812896 h 894850"/>
                <a:gd name="T90" fmla="*/ 40631 w 1225017"/>
                <a:gd name="T91" fmla="*/ 668218 h 894850"/>
                <a:gd name="T92" fmla="*/ 18497 w 1225017"/>
                <a:gd name="T93" fmla="*/ 584750 h 894850"/>
                <a:gd name="T94" fmla="*/ 40631 w 1225017"/>
                <a:gd name="T95" fmla="*/ 451202 h 894850"/>
                <a:gd name="T96" fmla="*/ 18497 w 1225017"/>
                <a:gd name="T97" fmla="*/ 367734 h 894850"/>
                <a:gd name="T98" fmla="*/ 40631 w 1225017"/>
                <a:gd name="T99" fmla="*/ 339911 h 894850"/>
                <a:gd name="T100" fmla="*/ 18497 w 1225017"/>
                <a:gd name="T101" fmla="*/ 156279 h 894850"/>
                <a:gd name="T102" fmla="*/ 79356 w 1225017"/>
                <a:gd name="T103" fmla="*/ 472 h 894850"/>
                <a:gd name="T104" fmla="*/ 239797 w 1225017"/>
                <a:gd name="T105" fmla="*/ 33860 h 894850"/>
                <a:gd name="T106" fmla="*/ 422366 w 1225017"/>
                <a:gd name="T107" fmla="*/ 6040 h 894850"/>
                <a:gd name="T108" fmla="*/ 560673 w 1225017"/>
                <a:gd name="T109" fmla="*/ 33860 h 894850"/>
                <a:gd name="T110" fmla="*/ 743242 w 1225017"/>
                <a:gd name="T111" fmla="*/ 6039 h 894850"/>
                <a:gd name="T112" fmla="*/ 881554 w 1225017"/>
                <a:gd name="T113" fmla="*/ 33860 h 894850"/>
                <a:gd name="T114" fmla="*/ 1064123 w 1225017"/>
                <a:gd name="T115" fmla="*/ 6039 h 894850"/>
                <a:gd name="T116" fmla="*/ 1181774 w 1225017"/>
                <a:gd name="T117" fmla="*/ 4906 h 8948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25017" h="894850">
                  <a:moveTo>
                    <a:pt x="232089" y="667255"/>
                  </a:moveTo>
                  <a:cubicBezTo>
                    <a:pt x="209227" y="667255"/>
                    <a:pt x="190693" y="684511"/>
                    <a:pt x="190693" y="705797"/>
                  </a:cubicBezTo>
                  <a:cubicBezTo>
                    <a:pt x="190692" y="727084"/>
                    <a:pt x="209227" y="744339"/>
                    <a:pt x="232090" y="744339"/>
                  </a:cubicBezTo>
                  <a:cubicBezTo>
                    <a:pt x="254952" y="744339"/>
                    <a:pt x="273486" y="727084"/>
                    <a:pt x="273486" y="705797"/>
                  </a:cubicBezTo>
                  <a:cubicBezTo>
                    <a:pt x="273486" y="684511"/>
                    <a:pt x="254952" y="667255"/>
                    <a:pt x="232089" y="667255"/>
                  </a:cubicBezTo>
                  <a:close/>
                  <a:moveTo>
                    <a:pt x="424798" y="667255"/>
                  </a:moveTo>
                  <a:cubicBezTo>
                    <a:pt x="401935" y="667255"/>
                    <a:pt x="383400" y="684511"/>
                    <a:pt x="383401" y="705798"/>
                  </a:cubicBezTo>
                  <a:cubicBezTo>
                    <a:pt x="383401" y="727084"/>
                    <a:pt x="401935" y="744339"/>
                    <a:pt x="424798" y="744339"/>
                  </a:cubicBezTo>
                  <a:cubicBezTo>
                    <a:pt x="447661" y="744339"/>
                    <a:pt x="466195" y="727084"/>
                    <a:pt x="466195" y="705797"/>
                  </a:cubicBezTo>
                  <a:cubicBezTo>
                    <a:pt x="466195" y="684511"/>
                    <a:pt x="447661" y="667255"/>
                    <a:pt x="424798" y="667255"/>
                  </a:cubicBezTo>
                  <a:close/>
                  <a:moveTo>
                    <a:pt x="620361" y="667255"/>
                  </a:moveTo>
                  <a:cubicBezTo>
                    <a:pt x="599074" y="667255"/>
                    <a:pt x="581818" y="684511"/>
                    <a:pt x="581818" y="705797"/>
                  </a:cubicBezTo>
                  <a:cubicBezTo>
                    <a:pt x="581818" y="727083"/>
                    <a:pt x="599074" y="744339"/>
                    <a:pt x="620360" y="744339"/>
                  </a:cubicBezTo>
                  <a:cubicBezTo>
                    <a:pt x="641647" y="744339"/>
                    <a:pt x="658902" y="727083"/>
                    <a:pt x="658902" y="705797"/>
                  </a:cubicBezTo>
                  <a:cubicBezTo>
                    <a:pt x="658902" y="684510"/>
                    <a:pt x="641647" y="667255"/>
                    <a:pt x="620361" y="667255"/>
                  </a:cubicBezTo>
                  <a:close/>
                  <a:moveTo>
                    <a:pt x="232090" y="494532"/>
                  </a:moveTo>
                  <a:cubicBezTo>
                    <a:pt x="209226" y="494532"/>
                    <a:pt x="190693" y="512107"/>
                    <a:pt x="190692" y="533788"/>
                  </a:cubicBezTo>
                  <a:cubicBezTo>
                    <a:pt x="190692" y="555468"/>
                    <a:pt x="209227" y="573043"/>
                    <a:pt x="232090" y="573044"/>
                  </a:cubicBezTo>
                  <a:cubicBezTo>
                    <a:pt x="254952" y="573043"/>
                    <a:pt x="273486" y="555468"/>
                    <a:pt x="273486" y="533788"/>
                  </a:cubicBezTo>
                  <a:cubicBezTo>
                    <a:pt x="273486" y="512107"/>
                    <a:pt x="254952" y="494532"/>
                    <a:pt x="232090" y="494532"/>
                  </a:cubicBezTo>
                  <a:close/>
                  <a:moveTo>
                    <a:pt x="817350" y="667255"/>
                  </a:moveTo>
                  <a:cubicBezTo>
                    <a:pt x="794488" y="667255"/>
                    <a:pt x="775953" y="684511"/>
                    <a:pt x="775953" y="705797"/>
                  </a:cubicBezTo>
                  <a:cubicBezTo>
                    <a:pt x="775953" y="727084"/>
                    <a:pt x="794488" y="744339"/>
                    <a:pt x="817351" y="744339"/>
                  </a:cubicBezTo>
                  <a:cubicBezTo>
                    <a:pt x="840214" y="744339"/>
                    <a:pt x="858748" y="727083"/>
                    <a:pt x="858748" y="705797"/>
                  </a:cubicBezTo>
                  <a:cubicBezTo>
                    <a:pt x="858748" y="684511"/>
                    <a:pt x="840214" y="667255"/>
                    <a:pt x="817350" y="667255"/>
                  </a:cubicBezTo>
                  <a:close/>
                  <a:moveTo>
                    <a:pt x="424798" y="494532"/>
                  </a:moveTo>
                  <a:cubicBezTo>
                    <a:pt x="401935" y="494532"/>
                    <a:pt x="383401" y="512107"/>
                    <a:pt x="383401" y="533787"/>
                  </a:cubicBezTo>
                  <a:cubicBezTo>
                    <a:pt x="383401" y="555468"/>
                    <a:pt x="401935" y="573044"/>
                    <a:pt x="424798" y="573043"/>
                  </a:cubicBezTo>
                  <a:cubicBezTo>
                    <a:pt x="447661" y="573044"/>
                    <a:pt x="466195" y="555468"/>
                    <a:pt x="466195" y="533787"/>
                  </a:cubicBezTo>
                  <a:cubicBezTo>
                    <a:pt x="466195" y="512107"/>
                    <a:pt x="447661" y="494532"/>
                    <a:pt x="424798" y="494532"/>
                  </a:cubicBezTo>
                  <a:close/>
                  <a:moveTo>
                    <a:pt x="1012914" y="667255"/>
                  </a:moveTo>
                  <a:cubicBezTo>
                    <a:pt x="991627" y="667255"/>
                    <a:pt x="974372" y="684511"/>
                    <a:pt x="974372" y="705797"/>
                  </a:cubicBezTo>
                  <a:cubicBezTo>
                    <a:pt x="974372" y="727084"/>
                    <a:pt x="991628" y="744339"/>
                    <a:pt x="1012914" y="744339"/>
                  </a:cubicBezTo>
                  <a:cubicBezTo>
                    <a:pt x="1034201" y="744339"/>
                    <a:pt x="1051456" y="727084"/>
                    <a:pt x="1051456" y="705797"/>
                  </a:cubicBezTo>
                  <a:cubicBezTo>
                    <a:pt x="1051456" y="684511"/>
                    <a:pt x="1034200" y="667255"/>
                    <a:pt x="1012914" y="667255"/>
                  </a:cubicBezTo>
                  <a:close/>
                  <a:moveTo>
                    <a:pt x="620360" y="494532"/>
                  </a:moveTo>
                  <a:cubicBezTo>
                    <a:pt x="599074" y="494532"/>
                    <a:pt x="581819" y="512107"/>
                    <a:pt x="581818" y="533787"/>
                  </a:cubicBezTo>
                  <a:cubicBezTo>
                    <a:pt x="581818" y="555468"/>
                    <a:pt x="599074" y="573044"/>
                    <a:pt x="620360" y="573043"/>
                  </a:cubicBezTo>
                  <a:cubicBezTo>
                    <a:pt x="641647" y="573043"/>
                    <a:pt x="658902" y="555468"/>
                    <a:pt x="658902" y="533787"/>
                  </a:cubicBezTo>
                  <a:cubicBezTo>
                    <a:pt x="658902" y="512107"/>
                    <a:pt x="641647" y="494532"/>
                    <a:pt x="620360" y="494532"/>
                  </a:cubicBezTo>
                  <a:close/>
                  <a:moveTo>
                    <a:pt x="232089" y="323236"/>
                  </a:moveTo>
                  <a:cubicBezTo>
                    <a:pt x="209226" y="323236"/>
                    <a:pt x="190692" y="340492"/>
                    <a:pt x="190692" y="361778"/>
                  </a:cubicBezTo>
                  <a:cubicBezTo>
                    <a:pt x="190692" y="383065"/>
                    <a:pt x="209227" y="400320"/>
                    <a:pt x="232089" y="400320"/>
                  </a:cubicBezTo>
                  <a:cubicBezTo>
                    <a:pt x="254952" y="400320"/>
                    <a:pt x="273487" y="383065"/>
                    <a:pt x="273486" y="361778"/>
                  </a:cubicBezTo>
                  <a:cubicBezTo>
                    <a:pt x="273486" y="340492"/>
                    <a:pt x="254953" y="323236"/>
                    <a:pt x="232089" y="323236"/>
                  </a:cubicBezTo>
                  <a:close/>
                  <a:moveTo>
                    <a:pt x="817351" y="494532"/>
                  </a:moveTo>
                  <a:cubicBezTo>
                    <a:pt x="794488" y="494532"/>
                    <a:pt x="775954" y="512107"/>
                    <a:pt x="775953" y="533787"/>
                  </a:cubicBezTo>
                  <a:cubicBezTo>
                    <a:pt x="775954" y="555468"/>
                    <a:pt x="794488" y="573044"/>
                    <a:pt x="817351" y="573044"/>
                  </a:cubicBezTo>
                  <a:cubicBezTo>
                    <a:pt x="840214" y="573043"/>
                    <a:pt x="858748" y="555468"/>
                    <a:pt x="858748" y="533787"/>
                  </a:cubicBezTo>
                  <a:cubicBezTo>
                    <a:pt x="858747" y="512107"/>
                    <a:pt x="840214" y="494532"/>
                    <a:pt x="817351" y="494532"/>
                  </a:cubicBezTo>
                  <a:close/>
                  <a:moveTo>
                    <a:pt x="424798" y="323236"/>
                  </a:moveTo>
                  <a:cubicBezTo>
                    <a:pt x="401935" y="323236"/>
                    <a:pt x="383401" y="340491"/>
                    <a:pt x="383401" y="361778"/>
                  </a:cubicBezTo>
                  <a:cubicBezTo>
                    <a:pt x="383401" y="383065"/>
                    <a:pt x="401935" y="400320"/>
                    <a:pt x="424798" y="400320"/>
                  </a:cubicBezTo>
                  <a:cubicBezTo>
                    <a:pt x="447660" y="400320"/>
                    <a:pt x="466195" y="383064"/>
                    <a:pt x="466195" y="361778"/>
                  </a:cubicBezTo>
                  <a:cubicBezTo>
                    <a:pt x="466195" y="340491"/>
                    <a:pt x="447661" y="323236"/>
                    <a:pt x="424798" y="323236"/>
                  </a:cubicBezTo>
                  <a:close/>
                  <a:moveTo>
                    <a:pt x="1012914" y="494531"/>
                  </a:moveTo>
                  <a:cubicBezTo>
                    <a:pt x="991627" y="494531"/>
                    <a:pt x="974372" y="512107"/>
                    <a:pt x="974372" y="533787"/>
                  </a:cubicBezTo>
                  <a:cubicBezTo>
                    <a:pt x="974372" y="555468"/>
                    <a:pt x="991628" y="573044"/>
                    <a:pt x="1012914" y="573044"/>
                  </a:cubicBezTo>
                  <a:cubicBezTo>
                    <a:pt x="1034201" y="573044"/>
                    <a:pt x="1051456" y="555468"/>
                    <a:pt x="1051456" y="533788"/>
                  </a:cubicBezTo>
                  <a:cubicBezTo>
                    <a:pt x="1051457" y="512107"/>
                    <a:pt x="1034201" y="494532"/>
                    <a:pt x="1012914" y="494531"/>
                  </a:cubicBezTo>
                  <a:close/>
                  <a:moveTo>
                    <a:pt x="620360" y="323236"/>
                  </a:moveTo>
                  <a:cubicBezTo>
                    <a:pt x="599074" y="323236"/>
                    <a:pt x="581818" y="340492"/>
                    <a:pt x="581818" y="361778"/>
                  </a:cubicBezTo>
                  <a:cubicBezTo>
                    <a:pt x="581818" y="383064"/>
                    <a:pt x="599074" y="400320"/>
                    <a:pt x="620360" y="400320"/>
                  </a:cubicBezTo>
                  <a:cubicBezTo>
                    <a:pt x="641647" y="400320"/>
                    <a:pt x="658903" y="383065"/>
                    <a:pt x="658902" y="361778"/>
                  </a:cubicBezTo>
                  <a:cubicBezTo>
                    <a:pt x="658902" y="340491"/>
                    <a:pt x="641647" y="323236"/>
                    <a:pt x="620360" y="323236"/>
                  </a:cubicBezTo>
                  <a:close/>
                  <a:moveTo>
                    <a:pt x="232089" y="144804"/>
                  </a:moveTo>
                  <a:cubicBezTo>
                    <a:pt x="209227" y="144804"/>
                    <a:pt x="190693" y="163338"/>
                    <a:pt x="190692" y="186200"/>
                  </a:cubicBezTo>
                  <a:cubicBezTo>
                    <a:pt x="190693" y="209063"/>
                    <a:pt x="209227" y="227597"/>
                    <a:pt x="232089" y="227598"/>
                  </a:cubicBezTo>
                  <a:cubicBezTo>
                    <a:pt x="254952" y="227597"/>
                    <a:pt x="273486" y="209063"/>
                    <a:pt x="273487" y="186201"/>
                  </a:cubicBezTo>
                  <a:cubicBezTo>
                    <a:pt x="273486" y="163338"/>
                    <a:pt x="254952" y="144804"/>
                    <a:pt x="232089" y="144804"/>
                  </a:cubicBezTo>
                  <a:close/>
                  <a:moveTo>
                    <a:pt x="817351" y="323236"/>
                  </a:moveTo>
                  <a:cubicBezTo>
                    <a:pt x="794487" y="323236"/>
                    <a:pt x="775953" y="340491"/>
                    <a:pt x="775953" y="361778"/>
                  </a:cubicBezTo>
                  <a:cubicBezTo>
                    <a:pt x="775954" y="383065"/>
                    <a:pt x="794488" y="400320"/>
                    <a:pt x="817351" y="400320"/>
                  </a:cubicBezTo>
                  <a:cubicBezTo>
                    <a:pt x="840213" y="400320"/>
                    <a:pt x="858748" y="383064"/>
                    <a:pt x="858748" y="361778"/>
                  </a:cubicBezTo>
                  <a:cubicBezTo>
                    <a:pt x="858748" y="340492"/>
                    <a:pt x="840214" y="323236"/>
                    <a:pt x="817351" y="323236"/>
                  </a:cubicBezTo>
                  <a:close/>
                  <a:moveTo>
                    <a:pt x="424798" y="144804"/>
                  </a:moveTo>
                  <a:cubicBezTo>
                    <a:pt x="401935" y="144804"/>
                    <a:pt x="383401" y="163338"/>
                    <a:pt x="383401" y="186201"/>
                  </a:cubicBezTo>
                  <a:cubicBezTo>
                    <a:pt x="383401" y="209063"/>
                    <a:pt x="401935" y="227598"/>
                    <a:pt x="424798" y="227597"/>
                  </a:cubicBezTo>
                  <a:cubicBezTo>
                    <a:pt x="447661" y="227597"/>
                    <a:pt x="466195" y="209063"/>
                    <a:pt x="466195" y="186200"/>
                  </a:cubicBezTo>
                  <a:cubicBezTo>
                    <a:pt x="466195" y="163338"/>
                    <a:pt x="447661" y="144803"/>
                    <a:pt x="424798" y="144804"/>
                  </a:cubicBezTo>
                  <a:close/>
                  <a:moveTo>
                    <a:pt x="1012914" y="323236"/>
                  </a:moveTo>
                  <a:cubicBezTo>
                    <a:pt x="991627" y="323236"/>
                    <a:pt x="974372" y="340491"/>
                    <a:pt x="974372" y="361778"/>
                  </a:cubicBezTo>
                  <a:cubicBezTo>
                    <a:pt x="974372" y="383064"/>
                    <a:pt x="991628" y="400320"/>
                    <a:pt x="1012914" y="400320"/>
                  </a:cubicBezTo>
                  <a:cubicBezTo>
                    <a:pt x="1034201" y="400320"/>
                    <a:pt x="1051456" y="383064"/>
                    <a:pt x="1051456" y="361778"/>
                  </a:cubicBezTo>
                  <a:cubicBezTo>
                    <a:pt x="1051456" y="340491"/>
                    <a:pt x="1034200" y="323236"/>
                    <a:pt x="1012914" y="323236"/>
                  </a:cubicBezTo>
                  <a:close/>
                  <a:moveTo>
                    <a:pt x="620361" y="144804"/>
                  </a:moveTo>
                  <a:cubicBezTo>
                    <a:pt x="599074" y="144804"/>
                    <a:pt x="581818" y="163338"/>
                    <a:pt x="581819" y="186201"/>
                  </a:cubicBezTo>
                  <a:cubicBezTo>
                    <a:pt x="581819" y="209063"/>
                    <a:pt x="599074" y="227597"/>
                    <a:pt x="620361" y="227597"/>
                  </a:cubicBezTo>
                  <a:cubicBezTo>
                    <a:pt x="641647" y="227598"/>
                    <a:pt x="658902" y="209064"/>
                    <a:pt x="658903" y="186200"/>
                  </a:cubicBezTo>
                  <a:cubicBezTo>
                    <a:pt x="658902" y="163337"/>
                    <a:pt x="641647" y="144804"/>
                    <a:pt x="620361" y="144804"/>
                  </a:cubicBezTo>
                  <a:close/>
                  <a:moveTo>
                    <a:pt x="817350" y="144804"/>
                  </a:moveTo>
                  <a:cubicBezTo>
                    <a:pt x="794488" y="144804"/>
                    <a:pt x="775954" y="163337"/>
                    <a:pt x="775954" y="186200"/>
                  </a:cubicBezTo>
                  <a:cubicBezTo>
                    <a:pt x="775954" y="209064"/>
                    <a:pt x="794488" y="227597"/>
                    <a:pt x="817350" y="227597"/>
                  </a:cubicBezTo>
                  <a:cubicBezTo>
                    <a:pt x="840213" y="227597"/>
                    <a:pt x="858747" y="209063"/>
                    <a:pt x="858748" y="186200"/>
                  </a:cubicBezTo>
                  <a:cubicBezTo>
                    <a:pt x="858748" y="163338"/>
                    <a:pt x="840213" y="144803"/>
                    <a:pt x="817350" y="144804"/>
                  </a:cubicBezTo>
                  <a:close/>
                  <a:moveTo>
                    <a:pt x="1012914" y="144804"/>
                  </a:moveTo>
                  <a:cubicBezTo>
                    <a:pt x="991627" y="144804"/>
                    <a:pt x="974372" y="163338"/>
                    <a:pt x="974372" y="186200"/>
                  </a:cubicBezTo>
                  <a:cubicBezTo>
                    <a:pt x="974372" y="209063"/>
                    <a:pt x="991627" y="227597"/>
                    <a:pt x="1012914" y="227598"/>
                  </a:cubicBezTo>
                  <a:cubicBezTo>
                    <a:pt x="1034200" y="227597"/>
                    <a:pt x="1051457" y="209064"/>
                    <a:pt x="1051456" y="186201"/>
                  </a:cubicBezTo>
                  <a:cubicBezTo>
                    <a:pt x="1051456" y="163338"/>
                    <a:pt x="1034200" y="144803"/>
                    <a:pt x="1012914" y="144804"/>
                  </a:cubicBezTo>
                  <a:close/>
                  <a:moveTo>
                    <a:pt x="1180380" y="4896"/>
                  </a:moveTo>
                  <a:cubicBezTo>
                    <a:pt x="1211722" y="17129"/>
                    <a:pt x="1231407" y="50442"/>
                    <a:pt x="1223119" y="83755"/>
                  </a:cubicBezTo>
                  <a:cubicBezTo>
                    <a:pt x="1217593" y="105964"/>
                    <a:pt x="1201016" y="117068"/>
                    <a:pt x="1184438" y="128173"/>
                  </a:cubicBezTo>
                  <a:cubicBezTo>
                    <a:pt x="1195489" y="133725"/>
                    <a:pt x="1201016" y="144830"/>
                    <a:pt x="1206542" y="155934"/>
                  </a:cubicBezTo>
                  <a:cubicBezTo>
                    <a:pt x="1223119" y="183695"/>
                    <a:pt x="1206542" y="217009"/>
                    <a:pt x="1184438" y="233665"/>
                  </a:cubicBezTo>
                  <a:cubicBezTo>
                    <a:pt x="1195489" y="239217"/>
                    <a:pt x="1201016" y="250322"/>
                    <a:pt x="1206541" y="261426"/>
                  </a:cubicBezTo>
                  <a:cubicBezTo>
                    <a:pt x="1223119" y="294740"/>
                    <a:pt x="1206541" y="322500"/>
                    <a:pt x="1184438" y="339157"/>
                  </a:cubicBezTo>
                  <a:cubicBezTo>
                    <a:pt x="1184438" y="339169"/>
                    <a:pt x="1184438" y="339246"/>
                    <a:pt x="1184439" y="339851"/>
                  </a:cubicBezTo>
                  <a:lnTo>
                    <a:pt x="1184438" y="344709"/>
                  </a:lnTo>
                  <a:cubicBezTo>
                    <a:pt x="1195489" y="350262"/>
                    <a:pt x="1201015" y="355814"/>
                    <a:pt x="1206541" y="366919"/>
                  </a:cubicBezTo>
                  <a:cubicBezTo>
                    <a:pt x="1223119" y="400232"/>
                    <a:pt x="1206541" y="433545"/>
                    <a:pt x="1184439" y="444649"/>
                  </a:cubicBezTo>
                  <a:cubicBezTo>
                    <a:pt x="1184438" y="444661"/>
                    <a:pt x="1184438" y="444735"/>
                    <a:pt x="1184438" y="445343"/>
                  </a:cubicBezTo>
                  <a:lnTo>
                    <a:pt x="1184438" y="450202"/>
                  </a:lnTo>
                  <a:cubicBezTo>
                    <a:pt x="1194940" y="455477"/>
                    <a:pt x="1200452" y="465766"/>
                    <a:pt x="1205633" y="476347"/>
                  </a:cubicBezTo>
                  <a:lnTo>
                    <a:pt x="1068583" y="873479"/>
                  </a:lnTo>
                  <a:cubicBezTo>
                    <a:pt x="1066979" y="875466"/>
                    <a:pt x="1064924" y="876690"/>
                    <a:pt x="1062869" y="877722"/>
                  </a:cubicBezTo>
                  <a:cubicBezTo>
                    <a:pt x="1035239" y="888827"/>
                    <a:pt x="1002084" y="877722"/>
                    <a:pt x="985507" y="849962"/>
                  </a:cubicBezTo>
                  <a:cubicBezTo>
                    <a:pt x="979980" y="861066"/>
                    <a:pt x="968928" y="872171"/>
                    <a:pt x="957877" y="877722"/>
                  </a:cubicBezTo>
                  <a:cubicBezTo>
                    <a:pt x="924721" y="888827"/>
                    <a:pt x="891567" y="877723"/>
                    <a:pt x="880514" y="849961"/>
                  </a:cubicBezTo>
                  <a:cubicBezTo>
                    <a:pt x="869462" y="861065"/>
                    <a:pt x="863937" y="872171"/>
                    <a:pt x="852885" y="877722"/>
                  </a:cubicBezTo>
                  <a:cubicBezTo>
                    <a:pt x="819730" y="888827"/>
                    <a:pt x="786574" y="877722"/>
                    <a:pt x="769996" y="849962"/>
                  </a:cubicBezTo>
                  <a:cubicBezTo>
                    <a:pt x="764471" y="861066"/>
                    <a:pt x="753419" y="872171"/>
                    <a:pt x="742367" y="877722"/>
                  </a:cubicBezTo>
                  <a:cubicBezTo>
                    <a:pt x="714737" y="888827"/>
                    <a:pt x="681582" y="877722"/>
                    <a:pt x="665006" y="849962"/>
                  </a:cubicBezTo>
                  <a:cubicBezTo>
                    <a:pt x="659479" y="861066"/>
                    <a:pt x="648428" y="872171"/>
                    <a:pt x="637376" y="877722"/>
                  </a:cubicBezTo>
                  <a:cubicBezTo>
                    <a:pt x="604221" y="888827"/>
                    <a:pt x="571065" y="877723"/>
                    <a:pt x="560013" y="849961"/>
                  </a:cubicBezTo>
                  <a:cubicBezTo>
                    <a:pt x="548962" y="861066"/>
                    <a:pt x="543436" y="872171"/>
                    <a:pt x="526858" y="877722"/>
                  </a:cubicBezTo>
                  <a:cubicBezTo>
                    <a:pt x="499229" y="888827"/>
                    <a:pt x="466074" y="877722"/>
                    <a:pt x="449496" y="849962"/>
                  </a:cubicBezTo>
                  <a:cubicBezTo>
                    <a:pt x="443969" y="861066"/>
                    <a:pt x="432918" y="872171"/>
                    <a:pt x="421866" y="877722"/>
                  </a:cubicBezTo>
                  <a:cubicBezTo>
                    <a:pt x="394237" y="888827"/>
                    <a:pt x="361081" y="877722"/>
                    <a:pt x="344504" y="849962"/>
                  </a:cubicBezTo>
                  <a:cubicBezTo>
                    <a:pt x="338979" y="861066"/>
                    <a:pt x="327926" y="872171"/>
                    <a:pt x="316874" y="877722"/>
                  </a:cubicBezTo>
                  <a:cubicBezTo>
                    <a:pt x="283719" y="888827"/>
                    <a:pt x="250564" y="877722"/>
                    <a:pt x="239512" y="849962"/>
                  </a:cubicBezTo>
                  <a:cubicBezTo>
                    <a:pt x="233986" y="861066"/>
                    <a:pt x="222935" y="872171"/>
                    <a:pt x="211883" y="877722"/>
                  </a:cubicBezTo>
                  <a:cubicBezTo>
                    <a:pt x="178727" y="888827"/>
                    <a:pt x="145572" y="877722"/>
                    <a:pt x="134520" y="855514"/>
                  </a:cubicBezTo>
                  <a:cubicBezTo>
                    <a:pt x="117942" y="872171"/>
                    <a:pt x="101365" y="888827"/>
                    <a:pt x="79261" y="894379"/>
                  </a:cubicBezTo>
                  <a:cubicBezTo>
                    <a:pt x="29528" y="899931"/>
                    <a:pt x="-9153" y="855514"/>
                    <a:pt x="1899" y="811096"/>
                  </a:cubicBezTo>
                  <a:cubicBezTo>
                    <a:pt x="7425" y="788887"/>
                    <a:pt x="24002" y="777783"/>
                    <a:pt x="40581" y="766679"/>
                  </a:cubicBezTo>
                  <a:cubicBezTo>
                    <a:pt x="18477" y="750021"/>
                    <a:pt x="7424" y="722261"/>
                    <a:pt x="18476" y="688947"/>
                  </a:cubicBezTo>
                  <a:cubicBezTo>
                    <a:pt x="24002" y="677842"/>
                    <a:pt x="29529" y="672291"/>
                    <a:pt x="40581" y="666738"/>
                  </a:cubicBezTo>
                  <a:cubicBezTo>
                    <a:pt x="40581" y="666733"/>
                    <a:pt x="40580" y="666671"/>
                    <a:pt x="40581" y="666044"/>
                  </a:cubicBezTo>
                  <a:lnTo>
                    <a:pt x="40581" y="661186"/>
                  </a:lnTo>
                  <a:cubicBezTo>
                    <a:pt x="18477" y="644529"/>
                    <a:pt x="7425" y="611216"/>
                    <a:pt x="18477" y="583455"/>
                  </a:cubicBezTo>
                  <a:cubicBezTo>
                    <a:pt x="24002" y="572350"/>
                    <a:pt x="29529" y="561246"/>
                    <a:pt x="40581" y="555694"/>
                  </a:cubicBezTo>
                  <a:cubicBezTo>
                    <a:pt x="18477" y="539037"/>
                    <a:pt x="7425" y="505724"/>
                    <a:pt x="18477" y="477962"/>
                  </a:cubicBezTo>
                  <a:cubicBezTo>
                    <a:pt x="24002" y="466858"/>
                    <a:pt x="29528" y="455754"/>
                    <a:pt x="40581" y="450202"/>
                  </a:cubicBezTo>
                  <a:cubicBezTo>
                    <a:pt x="40581" y="450192"/>
                    <a:pt x="40581" y="450124"/>
                    <a:pt x="40581" y="449508"/>
                  </a:cubicBezTo>
                  <a:lnTo>
                    <a:pt x="40581" y="444649"/>
                  </a:lnTo>
                  <a:cubicBezTo>
                    <a:pt x="18477" y="427993"/>
                    <a:pt x="7425" y="400232"/>
                    <a:pt x="18477" y="366919"/>
                  </a:cubicBezTo>
                  <a:cubicBezTo>
                    <a:pt x="24002" y="355814"/>
                    <a:pt x="29528" y="350262"/>
                    <a:pt x="40580" y="344710"/>
                  </a:cubicBezTo>
                  <a:cubicBezTo>
                    <a:pt x="40581" y="344703"/>
                    <a:pt x="40581" y="344638"/>
                    <a:pt x="40580" y="344015"/>
                  </a:cubicBezTo>
                  <a:lnTo>
                    <a:pt x="40581" y="339157"/>
                  </a:lnTo>
                  <a:cubicBezTo>
                    <a:pt x="18477" y="322501"/>
                    <a:pt x="7425" y="289187"/>
                    <a:pt x="18477" y="261426"/>
                  </a:cubicBezTo>
                  <a:cubicBezTo>
                    <a:pt x="24002" y="250322"/>
                    <a:pt x="29528" y="239217"/>
                    <a:pt x="40580" y="233665"/>
                  </a:cubicBezTo>
                  <a:cubicBezTo>
                    <a:pt x="18477" y="217009"/>
                    <a:pt x="7425" y="183695"/>
                    <a:pt x="18477" y="155934"/>
                  </a:cubicBezTo>
                  <a:cubicBezTo>
                    <a:pt x="24002" y="144830"/>
                    <a:pt x="29529" y="133725"/>
                    <a:pt x="40581" y="128173"/>
                  </a:cubicBezTo>
                  <a:cubicBezTo>
                    <a:pt x="24002" y="117068"/>
                    <a:pt x="7425" y="105964"/>
                    <a:pt x="1899" y="83755"/>
                  </a:cubicBezTo>
                  <a:cubicBezTo>
                    <a:pt x="-9153" y="39338"/>
                    <a:pt x="29529" y="-5081"/>
                    <a:pt x="79261" y="472"/>
                  </a:cubicBezTo>
                  <a:cubicBezTo>
                    <a:pt x="101365" y="6024"/>
                    <a:pt x="117943" y="17129"/>
                    <a:pt x="128994" y="33785"/>
                  </a:cubicBezTo>
                  <a:cubicBezTo>
                    <a:pt x="145572" y="6024"/>
                    <a:pt x="178727" y="-5081"/>
                    <a:pt x="211883" y="6024"/>
                  </a:cubicBezTo>
                  <a:cubicBezTo>
                    <a:pt x="222935" y="11576"/>
                    <a:pt x="233986" y="22681"/>
                    <a:pt x="239512" y="33785"/>
                  </a:cubicBezTo>
                  <a:cubicBezTo>
                    <a:pt x="250564" y="6025"/>
                    <a:pt x="283719" y="-5081"/>
                    <a:pt x="316874" y="6025"/>
                  </a:cubicBezTo>
                  <a:cubicBezTo>
                    <a:pt x="327926" y="11576"/>
                    <a:pt x="338978" y="22681"/>
                    <a:pt x="344504" y="33785"/>
                  </a:cubicBezTo>
                  <a:cubicBezTo>
                    <a:pt x="361081" y="6024"/>
                    <a:pt x="394237" y="-5081"/>
                    <a:pt x="421866" y="6025"/>
                  </a:cubicBezTo>
                  <a:cubicBezTo>
                    <a:pt x="432917" y="11576"/>
                    <a:pt x="443969" y="22681"/>
                    <a:pt x="449496" y="33785"/>
                  </a:cubicBezTo>
                  <a:cubicBezTo>
                    <a:pt x="466073" y="6024"/>
                    <a:pt x="499228" y="-5080"/>
                    <a:pt x="526858" y="6025"/>
                  </a:cubicBezTo>
                  <a:cubicBezTo>
                    <a:pt x="543435" y="11576"/>
                    <a:pt x="548962" y="22681"/>
                    <a:pt x="560013" y="33785"/>
                  </a:cubicBezTo>
                  <a:cubicBezTo>
                    <a:pt x="571064" y="6025"/>
                    <a:pt x="604221" y="-5081"/>
                    <a:pt x="637376" y="6025"/>
                  </a:cubicBezTo>
                  <a:cubicBezTo>
                    <a:pt x="648428" y="11576"/>
                    <a:pt x="659479" y="22681"/>
                    <a:pt x="665006" y="33785"/>
                  </a:cubicBezTo>
                  <a:cubicBezTo>
                    <a:pt x="681583" y="6024"/>
                    <a:pt x="714738" y="-5080"/>
                    <a:pt x="742367" y="6024"/>
                  </a:cubicBezTo>
                  <a:cubicBezTo>
                    <a:pt x="753419" y="11576"/>
                    <a:pt x="764471" y="22681"/>
                    <a:pt x="769996" y="33785"/>
                  </a:cubicBezTo>
                  <a:cubicBezTo>
                    <a:pt x="786574" y="6025"/>
                    <a:pt x="819730" y="-5080"/>
                    <a:pt x="852885" y="6024"/>
                  </a:cubicBezTo>
                  <a:cubicBezTo>
                    <a:pt x="863937" y="11576"/>
                    <a:pt x="869462" y="22681"/>
                    <a:pt x="880514" y="33785"/>
                  </a:cubicBezTo>
                  <a:cubicBezTo>
                    <a:pt x="891566" y="6025"/>
                    <a:pt x="924721" y="-5080"/>
                    <a:pt x="957877" y="6025"/>
                  </a:cubicBezTo>
                  <a:cubicBezTo>
                    <a:pt x="968928" y="11576"/>
                    <a:pt x="979980" y="22681"/>
                    <a:pt x="985507" y="33785"/>
                  </a:cubicBezTo>
                  <a:cubicBezTo>
                    <a:pt x="1002084" y="6024"/>
                    <a:pt x="1035239" y="-5080"/>
                    <a:pt x="1062868" y="6024"/>
                  </a:cubicBezTo>
                  <a:cubicBezTo>
                    <a:pt x="1073921" y="11576"/>
                    <a:pt x="1084973" y="22681"/>
                    <a:pt x="1090499" y="33786"/>
                  </a:cubicBezTo>
                  <a:cubicBezTo>
                    <a:pt x="1107075" y="17128"/>
                    <a:pt x="1123653" y="6025"/>
                    <a:pt x="1145757" y="472"/>
                  </a:cubicBezTo>
                  <a:cubicBezTo>
                    <a:pt x="1158190" y="-916"/>
                    <a:pt x="1169932" y="819"/>
                    <a:pt x="1180380" y="4896"/>
                  </a:cubicBezTo>
                  <a:close/>
                </a:path>
              </a:pathLst>
            </a:custGeom>
            <a:solidFill>
              <a:srgbClr val="B60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7" name="Picture 53" descr="mondelez_logo_rgb-03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3152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42870"/>
            <a:ext cx="73152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Blue Breaker Slide">
    <p:bg>
      <p:bgPr>
        <a:solidFill>
          <a:srgbClr val="00B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-36513" y="2379663"/>
            <a:ext cx="8550276" cy="4365625"/>
            <a:chOff x="-36928" y="2378996"/>
            <a:chExt cx="8551201" cy="4366106"/>
          </a:xfrm>
        </p:grpSpPr>
        <p:sp>
          <p:nvSpPr>
            <p:cNvPr id="5" name="Freeform 5"/>
            <p:cNvSpPr>
              <a:spLocks/>
            </p:cNvSpPr>
            <p:nvPr/>
          </p:nvSpPr>
          <p:spPr bwMode="ltGray">
            <a:xfrm rot="-1339531">
              <a:off x="32931" y="5852829"/>
              <a:ext cx="1417790" cy="892273"/>
            </a:xfrm>
            <a:custGeom>
              <a:avLst/>
              <a:gdLst>
                <a:gd name="T0" fmla="*/ 1235687 w 1418421"/>
                <a:gd name="T1" fmla="*/ 208935 h 893027"/>
                <a:gd name="T2" fmla="*/ 1193797 w 1418421"/>
                <a:gd name="T3" fmla="*/ 195841 h 893027"/>
                <a:gd name="T4" fmla="*/ 1134620 w 1418421"/>
                <a:gd name="T5" fmla="*/ 205009 h 893027"/>
                <a:gd name="T6" fmla="*/ 1092302 w 1418421"/>
                <a:gd name="T7" fmla="*/ 240356 h 893027"/>
                <a:gd name="T8" fmla="*/ 1078196 w 1418421"/>
                <a:gd name="T9" fmla="*/ 508986 h 893027"/>
                <a:gd name="T10" fmla="*/ 1303889 w 1418421"/>
                <a:gd name="T11" fmla="*/ 318117 h 893027"/>
                <a:gd name="T12" fmla="*/ 1235687 w 1418421"/>
                <a:gd name="T13" fmla="*/ 208935 h 893027"/>
                <a:gd name="T14" fmla="*/ 1091813 w 1418421"/>
                <a:gd name="T15" fmla="*/ 0 h 893027"/>
                <a:gd name="T16" fmla="*/ 1091813 w 1418421"/>
                <a:gd name="T17" fmla="*/ 98806 h 893027"/>
                <a:gd name="T18" fmla="*/ 1183225 w 1418421"/>
                <a:gd name="T19" fmla="*/ 77633 h 893027"/>
                <a:gd name="T20" fmla="*/ 1344953 w 1418421"/>
                <a:gd name="T21" fmla="*/ 148212 h 893027"/>
                <a:gd name="T22" fmla="*/ 1415269 w 1418421"/>
                <a:gd name="T23" fmla="*/ 317594 h 893027"/>
                <a:gd name="T24" fmla="*/ 1077749 w 1418421"/>
                <a:gd name="T25" fmla="*/ 621073 h 893027"/>
                <a:gd name="T26" fmla="*/ 1049622 w 1418421"/>
                <a:gd name="T27" fmla="*/ 614016 h 893027"/>
                <a:gd name="T28" fmla="*/ 599597 w 1418421"/>
                <a:gd name="T29" fmla="*/ 889264 h 893027"/>
                <a:gd name="T30" fmla="*/ 487090 w 1418421"/>
                <a:gd name="T31" fmla="*/ 889264 h 893027"/>
                <a:gd name="T32" fmla="*/ 30035 w 1418421"/>
                <a:gd name="T33" fmla="*/ 585785 h 893027"/>
                <a:gd name="T34" fmla="*/ 0 w 1418421"/>
                <a:gd name="T35" fmla="*/ 220461 h 893027"/>
                <a:gd name="T36" fmla="*/ 90716 w 1418421"/>
                <a:gd name="T37" fmla="*/ 0 h 893027"/>
                <a:gd name="T38" fmla="*/ 1091813 w 1418421"/>
                <a:gd name="T39" fmla="*/ 0 h 893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8421" h="893027">
                  <a:moveTo>
                    <a:pt x="1238439" y="209820"/>
                  </a:moveTo>
                  <a:cubicBezTo>
                    <a:pt x="1225345" y="202972"/>
                    <a:pt x="1211118" y="198417"/>
                    <a:pt x="1196456" y="196670"/>
                  </a:cubicBezTo>
                  <a:cubicBezTo>
                    <a:pt x="1176908" y="194340"/>
                    <a:pt x="1156586" y="197002"/>
                    <a:pt x="1137147" y="205877"/>
                  </a:cubicBezTo>
                  <a:cubicBezTo>
                    <a:pt x="1115941" y="212976"/>
                    <a:pt x="1108873" y="227174"/>
                    <a:pt x="1094735" y="241373"/>
                  </a:cubicBezTo>
                  <a:cubicBezTo>
                    <a:pt x="1094735" y="333662"/>
                    <a:pt x="1094735" y="433049"/>
                    <a:pt x="1080598" y="511140"/>
                  </a:cubicBezTo>
                  <a:cubicBezTo>
                    <a:pt x="1186627" y="504042"/>
                    <a:pt x="1306793" y="433049"/>
                    <a:pt x="1306793" y="319464"/>
                  </a:cubicBezTo>
                  <a:cubicBezTo>
                    <a:pt x="1306793" y="271545"/>
                    <a:pt x="1277718" y="230364"/>
                    <a:pt x="1238439" y="209820"/>
                  </a:cubicBezTo>
                  <a:close/>
                  <a:moveTo>
                    <a:pt x="1094245" y="0"/>
                  </a:moveTo>
                  <a:cubicBezTo>
                    <a:pt x="1094245" y="14176"/>
                    <a:pt x="1094245" y="56701"/>
                    <a:pt x="1094245" y="99225"/>
                  </a:cubicBezTo>
                  <a:cubicBezTo>
                    <a:pt x="1122435" y="85050"/>
                    <a:pt x="1150624" y="77963"/>
                    <a:pt x="1185861" y="77963"/>
                  </a:cubicBezTo>
                  <a:cubicBezTo>
                    <a:pt x="1249287" y="77963"/>
                    <a:pt x="1305664" y="106314"/>
                    <a:pt x="1347949" y="148839"/>
                  </a:cubicBezTo>
                  <a:cubicBezTo>
                    <a:pt x="1397280" y="198451"/>
                    <a:pt x="1418421" y="255151"/>
                    <a:pt x="1418421" y="318938"/>
                  </a:cubicBezTo>
                  <a:cubicBezTo>
                    <a:pt x="1418421" y="496126"/>
                    <a:pt x="1242238" y="623701"/>
                    <a:pt x="1080150" y="623702"/>
                  </a:cubicBezTo>
                  <a:cubicBezTo>
                    <a:pt x="1066055" y="623701"/>
                    <a:pt x="1059008" y="616614"/>
                    <a:pt x="1051960" y="616615"/>
                  </a:cubicBezTo>
                  <a:cubicBezTo>
                    <a:pt x="967393" y="815064"/>
                    <a:pt x="819400" y="893027"/>
                    <a:pt x="600932" y="893027"/>
                  </a:cubicBezTo>
                  <a:cubicBezTo>
                    <a:pt x="600878" y="893027"/>
                    <a:pt x="495221" y="893027"/>
                    <a:pt x="488175" y="893027"/>
                  </a:cubicBezTo>
                  <a:cubicBezTo>
                    <a:pt x="262660" y="893027"/>
                    <a:pt x="114667" y="807977"/>
                    <a:pt x="30100" y="588264"/>
                  </a:cubicBezTo>
                  <a:cubicBezTo>
                    <a:pt x="7339" y="527225"/>
                    <a:pt x="914" y="361461"/>
                    <a:pt x="0" y="221394"/>
                  </a:cubicBezTo>
                  <a:lnTo>
                    <a:pt x="90916" y="0"/>
                  </a:lnTo>
                  <a:cubicBezTo>
                    <a:pt x="207214" y="0"/>
                    <a:pt x="475471" y="0"/>
                    <a:pt x="1094245" y="0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62"/>
            <p:cNvGrpSpPr/>
            <p:nvPr/>
          </p:nvGrpSpPr>
          <p:grpSpPr bwMode="ltGray">
            <a:xfrm>
              <a:off x="5425403" y="3245324"/>
              <a:ext cx="743026" cy="440502"/>
              <a:chOff x="6573070" y="5804875"/>
              <a:chExt cx="954791" cy="566050"/>
            </a:xfrm>
            <a:solidFill>
              <a:srgbClr val="00B7C6"/>
            </a:solidFill>
          </p:grpSpPr>
          <p:sp>
            <p:nvSpPr>
              <p:cNvPr id="45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6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7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8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9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0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1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63"/>
            <p:cNvGrpSpPr/>
            <p:nvPr/>
          </p:nvGrpSpPr>
          <p:grpSpPr bwMode="ltGray">
            <a:xfrm rot="1513783">
              <a:off x="3401978" y="2378999"/>
              <a:ext cx="1407623" cy="1527260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42" name="Freeform 158"/>
              <p:cNvSpPr>
                <a:spLocks noEditPoints="1"/>
              </p:cNvSpPr>
              <p:nvPr/>
            </p:nvSpPr>
            <p:spPr bwMode="lt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159"/>
              <p:cNvSpPr>
                <a:spLocks/>
              </p:cNvSpPr>
              <p:nvPr/>
            </p:nvSpPr>
            <p:spPr bwMode="lt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4" name="Freeform 160"/>
              <p:cNvSpPr>
                <a:spLocks/>
              </p:cNvSpPr>
              <p:nvPr/>
            </p:nvSpPr>
            <p:spPr bwMode="lt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64"/>
            <p:cNvGrpSpPr/>
            <p:nvPr/>
          </p:nvGrpSpPr>
          <p:grpSpPr bwMode="ltGray">
            <a:xfrm rot="476486">
              <a:off x="5275155" y="3823425"/>
              <a:ext cx="1264815" cy="597690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36" name="Freeform 189"/>
              <p:cNvSpPr>
                <a:spLocks/>
              </p:cNvSpPr>
              <p:nvPr/>
            </p:nvSpPr>
            <p:spPr bwMode="ltGray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Freeform 190"/>
              <p:cNvSpPr>
                <a:spLocks/>
              </p:cNvSpPr>
              <p:nvPr/>
            </p:nvSpPr>
            <p:spPr bwMode="ltGray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191"/>
              <p:cNvSpPr>
                <a:spLocks/>
              </p:cNvSpPr>
              <p:nvPr/>
            </p:nvSpPr>
            <p:spPr bwMode="ltGray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9" name="Freeform 192"/>
              <p:cNvSpPr>
                <a:spLocks/>
              </p:cNvSpPr>
              <p:nvPr/>
            </p:nvSpPr>
            <p:spPr bwMode="ltGray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93"/>
              <p:cNvSpPr>
                <a:spLocks/>
              </p:cNvSpPr>
              <p:nvPr/>
            </p:nvSpPr>
            <p:spPr bwMode="ltGray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" name="Freeform 194"/>
              <p:cNvSpPr>
                <a:spLocks/>
              </p:cNvSpPr>
              <p:nvPr/>
            </p:nvSpPr>
            <p:spPr bwMode="ltGray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5"/>
            <p:cNvSpPr>
              <a:spLocks/>
            </p:cNvSpPr>
            <p:nvPr/>
          </p:nvSpPr>
          <p:spPr bwMode="ltGray">
            <a:xfrm rot="-1186479">
              <a:off x="3871921" y="3949206"/>
              <a:ext cx="1184403" cy="865283"/>
            </a:xfrm>
            <a:custGeom>
              <a:avLst/>
              <a:gdLst>
                <a:gd name="T0" fmla="*/ 559458 w 1362354"/>
                <a:gd name="T1" fmla="*/ 411354 h 995174"/>
                <a:gd name="T2" fmla="*/ 451444 w 1362354"/>
                <a:gd name="T3" fmla="*/ 368753 h 995174"/>
                <a:gd name="T4" fmla="*/ 474308 w 1362354"/>
                <a:gd name="T5" fmla="*/ 390054 h 995174"/>
                <a:gd name="T6" fmla="*/ 321353 w 1362354"/>
                <a:gd name="T7" fmla="*/ 390054 h 995174"/>
                <a:gd name="T8" fmla="*/ 342641 w 1362354"/>
                <a:gd name="T9" fmla="*/ 368753 h 995174"/>
                <a:gd name="T10" fmla="*/ 234626 w 1362354"/>
                <a:gd name="T11" fmla="*/ 411354 h 995174"/>
                <a:gd name="T12" fmla="*/ 128189 w 1362354"/>
                <a:gd name="T13" fmla="*/ 368753 h 995174"/>
                <a:gd name="T14" fmla="*/ 151054 w 1362354"/>
                <a:gd name="T15" fmla="*/ 390054 h 995174"/>
                <a:gd name="T16" fmla="*/ 538171 w 1362354"/>
                <a:gd name="T17" fmla="*/ 294994 h 995174"/>
                <a:gd name="T18" fmla="*/ 559458 w 1362354"/>
                <a:gd name="T19" fmla="*/ 273299 h 995174"/>
                <a:gd name="T20" fmla="*/ 451444 w 1362354"/>
                <a:gd name="T21" fmla="*/ 316688 h 995174"/>
                <a:gd name="T22" fmla="*/ 342641 w 1362354"/>
                <a:gd name="T23" fmla="*/ 273299 h 995174"/>
                <a:gd name="T24" fmla="*/ 363928 w 1362354"/>
                <a:gd name="T25" fmla="*/ 294994 h 995174"/>
                <a:gd name="T26" fmla="*/ 211762 w 1362354"/>
                <a:gd name="T27" fmla="*/ 294994 h 995174"/>
                <a:gd name="T28" fmla="*/ 234626 w 1362354"/>
                <a:gd name="T29" fmla="*/ 273299 h 995174"/>
                <a:gd name="T30" fmla="*/ 128189 w 1362354"/>
                <a:gd name="T31" fmla="*/ 316688 h 995174"/>
                <a:gd name="T32" fmla="*/ 559458 w 1362354"/>
                <a:gd name="T33" fmla="*/ 178634 h 995174"/>
                <a:gd name="T34" fmla="*/ 580747 w 1362354"/>
                <a:gd name="T35" fmla="*/ 199934 h 995174"/>
                <a:gd name="T36" fmla="*/ 428579 w 1362354"/>
                <a:gd name="T37" fmla="*/ 199934 h 995174"/>
                <a:gd name="T38" fmla="*/ 451444 w 1362354"/>
                <a:gd name="T39" fmla="*/ 178634 h 995174"/>
                <a:gd name="T40" fmla="*/ 342641 w 1362354"/>
                <a:gd name="T41" fmla="*/ 221234 h 995174"/>
                <a:gd name="T42" fmla="*/ 234626 w 1362354"/>
                <a:gd name="T43" fmla="*/ 178634 h 995174"/>
                <a:gd name="T44" fmla="*/ 257492 w 1362354"/>
                <a:gd name="T45" fmla="*/ 199934 h 995174"/>
                <a:gd name="T46" fmla="*/ 105324 w 1362354"/>
                <a:gd name="T47" fmla="*/ 199934 h 995174"/>
                <a:gd name="T48" fmla="*/ 128189 w 1362354"/>
                <a:gd name="T49" fmla="*/ 178634 h 995174"/>
                <a:gd name="T50" fmla="*/ 559458 w 1362354"/>
                <a:gd name="T51" fmla="*/ 125780 h 995174"/>
                <a:gd name="T52" fmla="*/ 451444 w 1362354"/>
                <a:gd name="T53" fmla="*/ 80025 h 995174"/>
                <a:gd name="T54" fmla="*/ 474308 w 1362354"/>
                <a:gd name="T55" fmla="*/ 102902 h 995174"/>
                <a:gd name="T56" fmla="*/ 321353 w 1362354"/>
                <a:gd name="T57" fmla="*/ 102902 h 995174"/>
                <a:gd name="T58" fmla="*/ 342641 w 1362354"/>
                <a:gd name="T59" fmla="*/ 80025 h 995174"/>
                <a:gd name="T60" fmla="*/ 234626 w 1362354"/>
                <a:gd name="T61" fmla="*/ 125780 h 995174"/>
                <a:gd name="T62" fmla="*/ 128189 w 1362354"/>
                <a:gd name="T63" fmla="*/ 80025 h 995174"/>
                <a:gd name="T64" fmla="*/ 151054 w 1362354"/>
                <a:gd name="T65" fmla="*/ 102902 h 995174"/>
                <a:gd name="T66" fmla="*/ 71247 w 1362354"/>
                <a:gd name="T67" fmla="*/ 18671 h 995174"/>
                <a:gd name="T68" fmla="*/ 175018 w 1362354"/>
                <a:gd name="T69" fmla="*/ 3330 h 995174"/>
                <a:gd name="T70" fmla="*/ 248268 w 1362354"/>
                <a:gd name="T71" fmla="*/ 18671 h 995174"/>
                <a:gd name="T72" fmla="*/ 352039 w 1362354"/>
                <a:gd name="T73" fmla="*/ 3330 h 995174"/>
                <a:gd name="T74" fmla="*/ 425288 w 1362354"/>
                <a:gd name="T75" fmla="*/ 18671 h 995174"/>
                <a:gd name="T76" fmla="*/ 529060 w 1362354"/>
                <a:gd name="T77" fmla="*/ 3330 h 995174"/>
                <a:gd name="T78" fmla="*/ 602310 w 1362354"/>
                <a:gd name="T79" fmla="*/ 18671 h 995174"/>
                <a:gd name="T80" fmla="*/ 654196 w 1362354"/>
                <a:gd name="T81" fmla="*/ 70835 h 995174"/>
                <a:gd name="T82" fmla="*/ 666404 w 1362354"/>
                <a:gd name="T83" fmla="*/ 144475 h 995174"/>
                <a:gd name="T84" fmla="*/ 654196 w 1362354"/>
                <a:gd name="T85" fmla="*/ 190501 h 995174"/>
                <a:gd name="T86" fmla="*/ 654196 w 1362354"/>
                <a:gd name="T87" fmla="*/ 246116 h 995174"/>
                <a:gd name="T88" fmla="*/ 654196 w 1362354"/>
                <a:gd name="T89" fmla="*/ 307101 h 995174"/>
                <a:gd name="T90" fmla="*/ 654196 w 1362354"/>
                <a:gd name="T91" fmla="*/ 365783 h 995174"/>
                <a:gd name="T92" fmla="*/ 654196 w 1362354"/>
                <a:gd name="T93" fmla="*/ 423700 h 995174"/>
                <a:gd name="T94" fmla="*/ 602310 w 1362354"/>
                <a:gd name="T95" fmla="*/ 469726 h 995174"/>
                <a:gd name="T96" fmla="*/ 529060 w 1362354"/>
                <a:gd name="T97" fmla="*/ 485067 h 995174"/>
                <a:gd name="T98" fmla="*/ 425288 w 1362354"/>
                <a:gd name="T99" fmla="*/ 469726 h 995174"/>
                <a:gd name="T100" fmla="*/ 352039 w 1362354"/>
                <a:gd name="T101" fmla="*/ 485067 h 995174"/>
                <a:gd name="T102" fmla="*/ 248268 w 1362354"/>
                <a:gd name="T103" fmla="*/ 469726 h 995174"/>
                <a:gd name="T104" fmla="*/ 175018 w 1362354"/>
                <a:gd name="T105" fmla="*/ 485067 h 995174"/>
                <a:gd name="T106" fmla="*/ 74300 w 1362354"/>
                <a:gd name="T107" fmla="*/ 472794 h 995174"/>
                <a:gd name="T108" fmla="*/ 22413 w 1362354"/>
                <a:gd name="T109" fmla="*/ 423700 h 995174"/>
                <a:gd name="T110" fmla="*/ 22413 w 1362354"/>
                <a:gd name="T111" fmla="*/ 368084 h 995174"/>
                <a:gd name="T112" fmla="*/ 22413 w 1362354"/>
                <a:gd name="T113" fmla="*/ 307101 h 995174"/>
                <a:gd name="T114" fmla="*/ 22413 w 1362354"/>
                <a:gd name="T115" fmla="*/ 248416 h 995174"/>
                <a:gd name="T116" fmla="*/ 22413 w 1362354"/>
                <a:gd name="T117" fmla="*/ 190501 h 995174"/>
                <a:gd name="T118" fmla="*/ 10205 w 1362354"/>
                <a:gd name="T119" fmla="*/ 144475 h 995174"/>
                <a:gd name="T120" fmla="*/ 22413 w 1362354"/>
                <a:gd name="T121" fmla="*/ 70835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9"/>
            <p:cNvSpPr>
              <a:spLocks/>
            </p:cNvSpPr>
            <p:nvPr/>
          </p:nvSpPr>
          <p:spPr bwMode="ltGray">
            <a:xfrm rot="-1335126">
              <a:off x="221863" y="5212995"/>
              <a:ext cx="601728" cy="555686"/>
            </a:xfrm>
            <a:custGeom>
              <a:avLst/>
              <a:gdLst>
                <a:gd name="T0" fmla="*/ 2147483646 w 124"/>
                <a:gd name="T1" fmla="*/ 2147483646 h 115"/>
                <a:gd name="T2" fmla="*/ 2147483646 w 124"/>
                <a:gd name="T3" fmla="*/ 2147483646 h 115"/>
                <a:gd name="T4" fmla="*/ 2147483646 w 124"/>
                <a:gd name="T5" fmla="*/ 2147483646 h 115"/>
                <a:gd name="T6" fmla="*/ 2147483646 w 124"/>
                <a:gd name="T7" fmla="*/ 2147483646 h 115"/>
                <a:gd name="T8" fmla="*/ 2147483646 w 124"/>
                <a:gd name="T9" fmla="*/ 2147483646 h 115"/>
                <a:gd name="T10" fmla="*/ 2147483646 w 124"/>
                <a:gd name="T11" fmla="*/ 2147483646 h 115"/>
                <a:gd name="T12" fmla="*/ 2147483646 w 124"/>
                <a:gd name="T13" fmla="*/ 2147483646 h 115"/>
                <a:gd name="T14" fmla="*/ 2147483646 w 124"/>
                <a:gd name="T15" fmla="*/ 2147483646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0"/>
            <p:cNvSpPr>
              <a:spLocks/>
            </p:cNvSpPr>
            <p:nvPr/>
          </p:nvSpPr>
          <p:spPr bwMode="ltGray">
            <a:xfrm rot="-1335126">
              <a:off x="-36928" y="5676596"/>
              <a:ext cx="292133" cy="298483"/>
            </a:xfrm>
            <a:custGeom>
              <a:avLst/>
              <a:gdLst>
                <a:gd name="T0" fmla="*/ 2147483646 w 10000"/>
                <a:gd name="T1" fmla="*/ 2147483646 h 9513"/>
                <a:gd name="T2" fmla="*/ 2147483646 w 10000"/>
                <a:gd name="T3" fmla="*/ 2147483646 h 9513"/>
                <a:gd name="T4" fmla="*/ 2147483646 w 10000"/>
                <a:gd name="T5" fmla="*/ 2147483646 h 9513"/>
                <a:gd name="T6" fmla="*/ 2147483646 w 10000"/>
                <a:gd name="T7" fmla="*/ 2147483646 h 9513"/>
                <a:gd name="T8" fmla="*/ 2147483646 w 10000"/>
                <a:gd name="T9" fmla="*/ 2147483646 h 9513"/>
                <a:gd name="T10" fmla="*/ 2147483646 w 10000"/>
                <a:gd name="T11" fmla="*/ 2147483646 h 9513"/>
                <a:gd name="T12" fmla="*/ 0 w 10000"/>
                <a:gd name="T13" fmla="*/ 2147483646 h 9513"/>
                <a:gd name="T14" fmla="*/ 2147483646 w 10000"/>
                <a:gd name="T15" fmla="*/ 2147483646 h 9513"/>
                <a:gd name="T16" fmla="*/ 2147483646 w 10000"/>
                <a:gd name="T17" fmla="*/ 2147483646 h 95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00" h="9513">
                  <a:moveTo>
                    <a:pt x="10000" y="8741"/>
                  </a:moveTo>
                  <a:cubicBezTo>
                    <a:pt x="9168" y="8741"/>
                    <a:pt x="8336" y="8585"/>
                    <a:pt x="7837" y="8276"/>
                  </a:cubicBezTo>
                  <a:cubicBezTo>
                    <a:pt x="7004" y="7812"/>
                    <a:pt x="6173" y="7040"/>
                    <a:pt x="6173" y="5958"/>
                  </a:cubicBezTo>
                  <a:cubicBezTo>
                    <a:pt x="6006" y="5185"/>
                    <a:pt x="6173" y="4412"/>
                    <a:pt x="6173" y="3485"/>
                  </a:cubicBezTo>
                  <a:cubicBezTo>
                    <a:pt x="6006" y="2248"/>
                    <a:pt x="5340" y="856"/>
                    <a:pt x="3842" y="393"/>
                  </a:cubicBezTo>
                  <a:cubicBezTo>
                    <a:pt x="3305" y="-179"/>
                    <a:pt x="2828" y="37"/>
                    <a:pt x="2940" y="54"/>
                  </a:cubicBezTo>
                  <a:lnTo>
                    <a:pt x="0" y="7157"/>
                  </a:lnTo>
                  <a:cubicBezTo>
                    <a:pt x="1386" y="8085"/>
                    <a:pt x="5006" y="9249"/>
                    <a:pt x="6672" y="9513"/>
                  </a:cubicBezTo>
                  <a:cubicBezTo>
                    <a:pt x="7837" y="9359"/>
                    <a:pt x="8836" y="9050"/>
                    <a:pt x="10000" y="8741"/>
                  </a:cubicBezTo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68"/>
            <p:cNvGrpSpPr/>
            <p:nvPr/>
          </p:nvGrpSpPr>
          <p:grpSpPr bwMode="ltGray">
            <a:xfrm>
              <a:off x="934405" y="3551195"/>
              <a:ext cx="2880945" cy="2240741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33" name="Freeform 61"/>
              <p:cNvSpPr>
                <a:spLocks noEditPoints="1"/>
              </p:cNvSpPr>
              <p:nvPr/>
            </p:nvSpPr>
            <p:spPr bwMode="ltGray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Oval 62"/>
              <p:cNvSpPr>
                <a:spLocks noChangeArrowheads="1"/>
              </p:cNvSpPr>
              <p:nvPr/>
            </p:nvSpPr>
            <p:spPr bwMode="ltGray">
              <a:xfrm>
                <a:off x="2315820" y="5805816"/>
                <a:ext cx="177983" cy="119678"/>
              </a:xfrm>
              <a:prstGeom prst="ellipse">
                <a:avLst/>
              </a:pr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63"/>
              <p:cNvSpPr>
                <a:spLocks/>
              </p:cNvSpPr>
              <p:nvPr/>
            </p:nvSpPr>
            <p:spPr bwMode="ltGray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3" name="Freeform 39"/>
            <p:cNvSpPr>
              <a:spLocks/>
            </p:cNvSpPr>
            <p:nvPr/>
          </p:nvSpPr>
          <p:spPr bwMode="ltGray">
            <a:xfrm>
              <a:off x="-411" y="3728520"/>
              <a:ext cx="654121" cy="1208220"/>
            </a:xfrm>
            <a:custGeom>
              <a:avLst/>
              <a:gdLst>
                <a:gd name="T0" fmla="*/ 139203 w 653027"/>
                <a:gd name="T1" fmla="*/ 311015 h 1207552"/>
                <a:gd name="T2" fmla="*/ 182497 w 653027"/>
                <a:gd name="T3" fmla="*/ 653583 h 1207552"/>
                <a:gd name="T4" fmla="*/ 188684 w 653027"/>
                <a:gd name="T5" fmla="*/ 647466 h 1207552"/>
                <a:gd name="T6" fmla="*/ 250533 w 653027"/>
                <a:gd name="T7" fmla="*/ 592411 h 1207552"/>
                <a:gd name="T8" fmla="*/ 306196 w 653027"/>
                <a:gd name="T9" fmla="*/ 543470 h 1207552"/>
                <a:gd name="T10" fmla="*/ 460821 w 653027"/>
                <a:gd name="T11" fmla="*/ 488416 h 1207552"/>
                <a:gd name="T12" fmla="*/ 535040 w 653027"/>
                <a:gd name="T13" fmla="*/ 500650 h 1207552"/>
                <a:gd name="T14" fmla="*/ 565965 w 653027"/>
                <a:gd name="T15" fmla="*/ 311015 h 1207552"/>
                <a:gd name="T16" fmla="*/ 139203 w 653027"/>
                <a:gd name="T17" fmla="*/ 311015 h 1207552"/>
                <a:gd name="T18" fmla="*/ 0 w 653027"/>
                <a:gd name="T19" fmla="*/ 0 h 1207552"/>
                <a:gd name="T20" fmla="*/ 103211 w 653027"/>
                <a:gd name="T21" fmla="*/ 37471 h 1207552"/>
                <a:gd name="T22" fmla="*/ 126348 w 653027"/>
                <a:gd name="T23" fmla="*/ 231762 h 1207552"/>
                <a:gd name="T24" fmla="*/ 658516 w 653027"/>
                <a:gd name="T25" fmla="*/ 231762 h 1207552"/>
                <a:gd name="T26" fmla="*/ 517118 w 653027"/>
                <a:gd name="T27" fmla="*/ 1210895 h 1207552"/>
                <a:gd name="T28" fmla="*/ 33796 w 653027"/>
                <a:gd name="T29" fmla="*/ 1210895 h 1207552"/>
                <a:gd name="T30" fmla="*/ 0 w 653027"/>
                <a:gd name="T31" fmla="*/ 988967 h 1207552"/>
                <a:gd name="T32" fmla="*/ 0 w 653027"/>
                <a:gd name="T33" fmla="*/ 452717 h 1207552"/>
                <a:gd name="T34" fmla="*/ 33574 w 653027"/>
                <a:gd name="T35" fmla="*/ 661729 h 1207552"/>
                <a:gd name="T36" fmla="*/ 96168 w 653027"/>
                <a:gd name="T37" fmla="*/ 674034 h 1207552"/>
                <a:gd name="T38" fmla="*/ 121206 w 653027"/>
                <a:gd name="T39" fmla="*/ 674034 h 1207552"/>
                <a:gd name="T40" fmla="*/ 77389 w 653027"/>
                <a:gd name="T41" fmla="*/ 311015 h 1207552"/>
                <a:gd name="T42" fmla="*/ 0 w 653027"/>
                <a:gd name="T43" fmla="*/ 311015 h 1207552"/>
                <a:gd name="T44" fmla="*/ 0 w 653027"/>
                <a:gd name="T45" fmla="*/ 231762 h 1207552"/>
                <a:gd name="T46" fmla="*/ 64647 w 653027"/>
                <a:gd name="T47" fmla="*/ 231762 h 1207552"/>
                <a:gd name="T48" fmla="*/ 46653 w 653027"/>
                <a:gd name="T49" fmla="*/ 78371 h 1207552"/>
                <a:gd name="T50" fmla="*/ 0 w 653027"/>
                <a:gd name="T51" fmla="*/ 61655 h 1207552"/>
                <a:gd name="T52" fmla="*/ 0 w 653027"/>
                <a:gd name="T53" fmla="*/ 0 h 12075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3027" h="1207552">
                  <a:moveTo>
                    <a:pt x="138043" y="310155"/>
                  </a:moveTo>
                  <a:cubicBezTo>
                    <a:pt x="138044" y="310164"/>
                    <a:pt x="138260" y="311882"/>
                    <a:pt x="180976" y="651778"/>
                  </a:cubicBezTo>
                  <a:cubicBezTo>
                    <a:pt x="180976" y="645690"/>
                    <a:pt x="187085" y="645678"/>
                    <a:pt x="187111" y="645678"/>
                  </a:cubicBezTo>
                  <a:cubicBezTo>
                    <a:pt x="211643" y="633477"/>
                    <a:pt x="230044" y="615175"/>
                    <a:pt x="248445" y="590775"/>
                  </a:cubicBezTo>
                  <a:cubicBezTo>
                    <a:pt x="266844" y="572473"/>
                    <a:pt x="285245" y="554172"/>
                    <a:pt x="303644" y="541970"/>
                  </a:cubicBezTo>
                  <a:cubicBezTo>
                    <a:pt x="352712" y="505368"/>
                    <a:pt x="407913" y="487067"/>
                    <a:pt x="456980" y="487067"/>
                  </a:cubicBezTo>
                  <a:lnTo>
                    <a:pt x="530581" y="499268"/>
                  </a:lnTo>
                  <a:cubicBezTo>
                    <a:pt x="530582" y="499258"/>
                    <a:pt x="530810" y="497851"/>
                    <a:pt x="561248" y="310155"/>
                  </a:cubicBezTo>
                  <a:cubicBezTo>
                    <a:pt x="561235" y="310155"/>
                    <a:pt x="558943" y="310155"/>
                    <a:pt x="138043" y="310155"/>
                  </a:cubicBezTo>
                  <a:close/>
                  <a:moveTo>
                    <a:pt x="0" y="0"/>
                  </a:moveTo>
                  <a:lnTo>
                    <a:pt x="102351" y="37366"/>
                  </a:lnTo>
                  <a:lnTo>
                    <a:pt x="125295" y="231122"/>
                  </a:lnTo>
                  <a:lnTo>
                    <a:pt x="653027" y="231122"/>
                  </a:lnTo>
                  <a:lnTo>
                    <a:pt x="512808" y="1207552"/>
                  </a:lnTo>
                  <a:lnTo>
                    <a:pt x="33515" y="1207552"/>
                  </a:lnTo>
                  <a:lnTo>
                    <a:pt x="0" y="986236"/>
                  </a:lnTo>
                  <a:lnTo>
                    <a:pt x="0" y="451467"/>
                  </a:lnTo>
                  <a:cubicBezTo>
                    <a:pt x="7961" y="501304"/>
                    <a:pt x="18728" y="568716"/>
                    <a:pt x="33294" y="659902"/>
                  </a:cubicBezTo>
                  <a:cubicBezTo>
                    <a:pt x="51916" y="672173"/>
                    <a:pt x="76744" y="672173"/>
                    <a:pt x="95366" y="672173"/>
                  </a:cubicBezTo>
                  <a:cubicBezTo>
                    <a:pt x="107782" y="672173"/>
                    <a:pt x="113989" y="672173"/>
                    <a:pt x="120196" y="672173"/>
                  </a:cubicBezTo>
                  <a:cubicBezTo>
                    <a:pt x="120193" y="672151"/>
                    <a:pt x="119851" y="669302"/>
                    <a:pt x="76744" y="310155"/>
                  </a:cubicBezTo>
                  <a:cubicBezTo>
                    <a:pt x="76724" y="310155"/>
                    <a:pt x="75479" y="310155"/>
                    <a:pt x="0" y="310155"/>
                  </a:cubicBezTo>
                  <a:lnTo>
                    <a:pt x="0" y="231122"/>
                  </a:lnTo>
                  <a:lnTo>
                    <a:pt x="64108" y="231122"/>
                  </a:lnTo>
                  <a:lnTo>
                    <a:pt x="46263" y="78156"/>
                  </a:lnTo>
                  <a:lnTo>
                    <a:pt x="0" y="61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70"/>
            <p:cNvGrpSpPr/>
            <p:nvPr/>
          </p:nvGrpSpPr>
          <p:grpSpPr bwMode="ltGray">
            <a:xfrm rot="19481157">
              <a:off x="92262" y="2924801"/>
              <a:ext cx="1099318" cy="651734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26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5" name="Freeform 39"/>
            <p:cNvSpPr>
              <a:spLocks/>
            </p:cNvSpPr>
            <p:nvPr/>
          </p:nvSpPr>
          <p:spPr bwMode="ltGray">
            <a:xfrm rot="-722524">
              <a:off x="6686862" y="3857121"/>
              <a:ext cx="554098" cy="801776"/>
            </a:xfrm>
            <a:custGeom>
              <a:avLst/>
              <a:gdLst>
                <a:gd name="T0" fmla="*/ 233488 w 554038"/>
                <a:gd name="T1" fmla="*/ 243023 h 801688"/>
                <a:gd name="T2" fmla="*/ 260237 w 554038"/>
                <a:gd name="T3" fmla="*/ 455863 h 801688"/>
                <a:gd name="T4" fmla="*/ 264062 w 554038"/>
                <a:gd name="T5" fmla="*/ 452065 h 801688"/>
                <a:gd name="T6" fmla="*/ 302274 w 554038"/>
                <a:gd name="T7" fmla="*/ 417857 h 801688"/>
                <a:gd name="T8" fmla="*/ 336661 w 554038"/>
                <a:gd name="T9" fmla="*/ 387452 h 801688"/>
                <a:gd name="T10" fmla="*/ 432197 w 554038"/>
                <a:gd name="T11" fmla="*/ 353244 h 801688"/>
                <a:gd name="T12" fmla="*/ 478052 w 554038"/>
                <a:gd name="T13" fmla="*/ 360847 h 801688"/>
                <a:gd name="T14" fmla="*/ 497158 w 554038"/>
                <a:gd name="T15" fmla="*/ 243023 h 801688"/>
                <a:gd name="T16" fmla="*/ 233488 w 554038"/>
                <a:gd name="T17" fmla="*/ 243023 h 801688"/>
                <a:gd name="T18" fmla="*/ 133420 w 554038"/>
                <a:gd name="T19" fmla="*/ 243023 h 801688"/>
                <a:gd name="T20" fmla="*/ 168227 w 554038"/>
                <a:gd name="T21" fmla="*/ 460927 h 801688"/>
                <a:gd name="T22" fmla="*/ 206899 w 554038"/>
                <a:gd name="T23" fmla="*/ 468568 h 801688"/>
                <a:gd name="T24" fmla="*/ 222370 w 554038"/>
                <a:gd name="T25" fmla="*/ 468568 h 801688"/>
                <a:gd name="T26" fmla="*/ 195298 w 554038"/>
                <a:gd name="T27" fmla="*/ 243023 h 801688"/>
                <a:gd name="T28" fmla="*/ 133420 w 554038"/>
                <a:gd name="T29" fmla="*/ 243023 h 801688"/>
                <a:gd name="T30" fmla="*/ 11118 w 554038"/>
                <a:gd name="T31" fmla="*/ 0 h 801688"/>
                <a:gd name="T32" fmla="*/ 211253 w 554038"/>
                <a:gd name="T33" fmla="*/ 73065 h 801688"/>
                <a:gd name="T34" fmla="*/ 225545 w 554038"/>
                <a:gd name="T35" fmla="*/ 193780 h 801688"/>
                <a:gd name="T36" fmla="*/ 554338 w 554038"/>
                <a:gd name="T37" fmla="*/ 193780 h 801688"/>
                <a:gd name="T38" fmla="*/ 466980 w 554038"/>
                <a:gd name="T39" fmla="*/ 802128 h 801688"/>
                <a:gd name="T40" fmla="*/ 168365 w 554038"/>
                <a:gd name="T41" fmla="*/ 802128 h 801688"/>
                <a:gd name="T42" fmla="*/ 76240 w 554038"/>
                <a:gd name="T43" fmla="*/ 193780 h 801688"/>
                <a:gd name="T44" fmla="*/ 187425 w 554038"/>
                <a:gd name="T45" fmla="*/ 193780 h 801688"/>
                <a:gd name="T46" fmla="*/ 176308 w 554038"/>
                <a:gd name="T47" fmla="*/ 98480 h 801688"/>
                <a:gd name="T48" fmla="*/ 0 w 554038"/>
                <a:gd name="T49" fmla="*/ 34945 h 801688"/>
                <a:gd name="T50" fmla="*/ 11118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72"/>
            <p:cNvGrpSpPr/>
            <p:nvPr/>
          </p:nvGrpSpPr>
          <p:grpSpPr bwMode="ltGray">
            <a:xfrm rot="21070633">
              <a:off x="7459208" y="4200365"/>
              <a:ext cx="634105" cy="401551"/>
              <a:chOff x="7461248" y="4493227"/>
              <a:chExt cx="791430" cy="501186"/>
            </a:xfrm>
            <a:solidFill>
              <a:srgbClr val="FCD116"/>
            </a:solidFill>
          </p:grpSpPr>
          <p:sp>
            <p:nvSpPr>
              <p:cNvPr id="24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7" name="Group 73"/>
            <p:cNvGrpSpPr/>
            <p:nvPr/>
          </p:nvGrpSpPr>
          <p:grpSpPr bwMode="ltGray">
            <a:xfrm rot="21175850">
              <a:off x="2153823" y="2739721"/>
              <a:ext cx="936550" cy="593075"/>
              <a:chOff x="7461248" y="4493227"/>
              <a:chExt cx="791430" cy="501186"/>
            </a:xfrm>
            <a:solidFill>
              <a:srgbClr val="CE1126"/>
            </a:solidFill>
          </p:grpSpPr>
          <p:sp>
            <p:nvSpPr>
              <p:cNvPr id="22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8" name="Freeform 210"/>
            <p:cNvSpPr>
              <a:spLocks/>
            </p:cNvSpPr>
            <p:nvPr/>
          </p:nvSpPr>
          <p:spPr bwMode="ltGray">
            <a:xfrm rot="19649818" flipH="1">
              <a:off x="1237973" y="2872762"/>
              <a:ext cx="790661" cy="55251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0"/>
            <p:cNvSpPr>
              <a:spLocks/>
            </p:cNvSpPr>
            <p:nvPr/>
          </p:nvSpPr>
          <p:spPr bwMode="ltGray">
            <a:xfrm rot="5107192" flipH="1">
              <a:off x="4637972" y="3148224"/>
              <a:ext cx="711278" cy="49694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0"/>
            <p:cNvSpPr>
              <a:spLocks/>
            </p:cNvSpPr>
            <p:nvPr/>
          </p:nvSpPr>
          <p:spPr bwMode="ltGray">
            <a:xfrm rot="-1294074">
              <a:off x="7125060" y="4652546"/>
              <a:ext cx="546159" cy="382629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ltGray">
            <a:xfrm rot="20568581" flipH="1">
              <a:off x="8050673" y="4527120"/>
              <a:ext cx="463600" cy="288957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2" name="Picture 54" descr="mondelez_logo_rgb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15200" cy="1470025"/>
          </a:xfrm>
        </p:spPr>
        <p:txBody>
          <a:bodyPr>
            <a:norm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82B4B-E8B1-4B9B-80F8-EE0AA2A24A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5566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range Breaker Slide">
    <p:bg>
      <p:bgPr>
        <a:solidFill>
          <a:srgbClr val="F956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-36513" y="2379663"/>
            <a:ext cx="8550276" cy="4365625"/>
            <a:chOff x="-36928" y="2378996"/>
            <a:chExt cx="8551201" cy="4366106"/>
          </a:xfrm>
        </p:grpSpPr>
        <p:sp>
          <p:nvSpPr>
            <p:cNvPr id="5" name="Freeform 5"/>
            <p:cNvSpPr>
              <a:spLocks/>
            </p:cNvSpPr>
            <p:nvPr/>
          </p:nvSpPr>
          <p:spPr bwMode="ltGray">
            <a:xfrm rot="-1339531">
              <a:off x="32931" y="5852829"/>
              <a:ext cx="1417790" cy="892273"/>
            </a:xfrm>
            <a:custGeom>
              <a:avLst/>
              <a:gdLst>
                <a:gd name="T0" fmla="*/ 1235687 w 1418421"/>
                <a:gd name="T1" fmla="*/ 208935 h 893027"/>
                <a:gd name="T2" fmla="*/ 1193797 w 1418421"/>
                <a:gd name="T3" fmla="*/ 195841 h 893027"/>
                <a:gd name="T4" fmla="*/ 1134620 w 1418421"/>
                <a:gd name="T5" fmla="*/ 205009 h 893027"/>
                <a:gd name="T6" fmla="*/ 1092302 w 1418421"/>
                <a:gd name="T7" fmla="*/ 240356 h 893027"/>
                <a:gd name="T8" fmla="*/ 1078196 w 1418421"/>
                <a:gd name="T9" fmla="*/ 508986 h 893027"/>
                <a:gd name="T10" fmla="*/ 1303889 w 1418421"/>
                <a:gd name="T11" fmla="*/ 318117 h 893027"/>
                <a:gd name="T12" fmla="*/ 1235687 w 1418421"/>
                <a:gd name="T13" fmla="*/ 208935 h 893027"/>
                <a:gd name="T14" fmla="*/ 1091813 w 1418421"/>
                <a:gd name="T15" fmla="*/ 0 h 893027"/>
                <a:gd name="T16" fmla="*/ 1091813 w 1418421"/>
                <a:gd name="T17" fmla="*/ 98806 h 893027"/>
                <a:gd name="T18" fmla="*/ 1183225 w 1418421"/>
                <a:gd name="T19" fmla="*/ 77633 h 893027"/>
                <a:gd name="T20" fmla="*/ 1344953 w 1418421"/>
                <a:gd name="T21" fmla="*/ 148212 h 893027"/>
                <a:gd name="T22" fmla="*/ 1415269 w 1418421"/>
                <a:gd name="T23" fmla="*/ 317594 h 893027"/>
                <a:gd name="T24" fmla="*/ 1077749 w 1418421"/>
                <a:gd name="T25" fmla="*/ 621073 h 893027"/>
                <a:gd name="T26" fmla="*/ 1049622 w 1418421"/>
                <a:gd name="T27" fmla="*/ 614016 h 893027"/>
                <a:gd name="T28" fmla="*/ 599597 w 1418421"/>
                <a:gd name="T29" fmla="*/ 889264 h 893027"/>
                <a:gd name="T30" fmla="*/ 487090 w 1418421"/>
                <a:gd name="T31" fmla="*/ 889264 h 893027"/>
                <a:gd name="T32" fmla="*/ 30035 w 1418421"/>
                <a:gd name="T33" fmla="*/ 585785 h 893027"/>
                <a:gd name="T34" fmla="*/ 0 w 1418421"/>
                <a:gd name="T35" fmla="*/ 220461 h 893027"/>
                <a:gd name="T36" fmla="*/ 90716 w 1418421"/>
                <a:gd name="T37" fmla="*/ 0 h 893027"/>
                <a:gd name="T38" fmla="*/ 1091813 w 1418421"/>
                <a:gd name="T39" fmla="*/ 0 h 893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8421" h="893027">
                  <a:moveTo>
                    <a:pt x="1238439" y="209820"/>
                  </a:moveTo>
                  <a:cubicBezTo>
                    <a:pt x="1225345" y="202972"/>
                    <a:pt x="1211118" y="198417"/>
                    <a:pt x="1196456" y="196670"/>
                  </a:cubicBezTo>
                  <a:cubicBezTo>
                    <a:pt x="1176908" y="194340"/>
                    <a:pt x="1156586" y="197002"/>
                    <a:pt x="1137147" y="205877"/>
                  </a:cubicBezTo>
                  <a:cubicBezTo>
                    <a:pt x="1115941" y="212976"/>
                    <a:pt x="1108873" y="227174"/>
                    <a:pt x="1094735" y="241373"/>
                  </a:cubicBezTo>
                  <a:cubicBezTo>
                    <a:pt x="1094735" y="333662"/>
                    <a:pt x="1094735" y="433049"/>
                    <a:pt x="1080598" y="511140"/>
                  </a:cubicBezTo>
                  <a:cubicBezTo>
                    <a:pt x="1186627" y="504042"/>
                    <a:pt x="1306793" y="433049"/>
                    <a:pt x="1306793" y="319464"/>
                  </a:cubicBezTo>
                  <a:cubicBezTo>
                    <a:pt x="1306793" y="271545"/>
                    <a:pt x="1277718" y="230364"/>
                    <a:pt x="1238439" y="209820"/>
                  </a:cubicBezTo>
                  <a:close/>
                  <a:moveTo>
                    <a:pt x="1094245" y="0"/>
                  </a:moveTo>
                  <a:cubicBezTo>
                    <a:pt x="1094245" y="14176"/>
                    <a:pt x="1094245" y="56701"/>
                    <a:pt x="1094245" y="99225"/>
                  </a:cubicBezTo>
                  <a:cubicBezTo>
                    <a:pt x="1122435" y="85050"/>
                    <a:pt x="1150624" y="77963"/>
                    <a:pt x="1185861" y="77963"/>
                  </a:cubicBezTo>
                  <a:cubicBezTo>
                    <a:pt x="1249287" y="77963"/>
                    <a:pt x="1305664" y="106314"/>
                    <a:pt x="1347949" y="148839"/>
                  </a:cubicBezTo>
                  <a:cubicBezTo>
                    <a:pt x="1397280" y="198451"/>
                    <a:pt x="1418421" y="255151"/>
                    <a:pt x="1418421" y="318938"/>
                  </a:cubicBezTo>
                  <a:cubicBezTo>
                    <a:pt x="1418421" y="496126"/>
                    <a:pt x="1242238" y="623701"/>
                    <a:pt x="1080150" y="623702"/>
                  </a:cubicBezTo>
                  <a:cubicBezTo>
                    <a:pt x="1066055" y="623701"/>
                    <a:pt x="1059008" y="616614"/>
                    <a:pt x="1051960" y="616615"/>
                  </a:cubicBezTo>
                  <a:cubicBezTo>
                    <a:pt x="967393" y="815064"/>
                    <a:pt x="819400" y="893027"/>
                    <a:pt x="600932" y="893027"/>
                  </a:cubicBezTo>
                  <a:cubicBezTo>
                    <a:pt x="600878" y="893027"/>
                    <a:pt x="495221" y="893027"/>
                    <a:pt x="488175" y="893027"/>
                  </a:cubicBezTo>
                  <a:cubicBezTo>
                    <a:pt x="262660" y="893027"/>
                    <a:pt x="114667" y="807977"/>
                    <a:pt x="30100" y="588264"/>
                  </a:cubicBezTo>
                  <a:cubicBezTo>
                    <a:pt x="7339" y="527225"/>
                    <a:pt x="914" y="361461"/>
                    <a:pt x="0" y="221394"/>
                  </a:cubicBezTo>
                  <a:lnTo>
                    <a:pt x="90916" y="0"/>
                  </a:lnTo>
                  <a:cubicBezTo>
                    <a:pt x="207214" y="0"/>
                    <a:pt x="475471" y="0"/>
                    <a:pt x="1094245" y="0"/>
                  </a:cubicBezTo>
                  <a:close/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62"/>
            <p:cNvGrpSpPr/>
            <p:nvPr/>
          </p:nvGrpSpPr>
          <p:grpSpPr bwMode="ltGray">
            <a:xfrm>
              <a:off x="5425403" y="3245324"/>
              <a:ext cx="743026" cy="440502"/>
              <a:chOff x="6573070" y="5804875"/>
              <a:chExt cx="954791" cy="566050"/>
            </a:xfrm>
            <a:solidFill>
              <a:srgbClr val="00B7C6"/>
            </a:solidFill>
          </p:grpSpPr>
          <p:sp>
            <p:nvSpPr>
              <p:cNvPr id="45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6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7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8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9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0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1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63"/>
            <p:cNvGrpSpPr/>
            <p:nvPr/>
          </p:nvGrpSpPr>
          <p:grpSpPr bwMode="ltGray">
            <a:xfrm rot="1513783">
              <a:off x="3401978" y="2378999"/>
              <a:ext cx="1407623" cy="1527260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42" name="Freeform 158"/>
              <p:cNvSpPr>
                <a:spLocks noEditPoints="1"/>
              </p:cNvSpPr>
              <p:nvPr/>
            </p:nvSpPr>
            <p:spPr bwMode="lt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159"/>
              <p:cNvSpPr>
                <a:spLocks/>
              </p:cNvSpPr>
              <p:nvPr/>
            </p:nvSpPr>
            <p:spPr bwMode="lt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4" name="Freeform 160"/>
              <p:cNvSpPr>
                <a:spLocks/>
              </p:cNvSpPr>
              <p:nvPr/>
            </p:nvSpPr>
            <p:spPr bwMode="lt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64"/>
            <p:cNvGrpSpPr/>
            <p:nvPr/>
          </p:nvGrpSpPr>
          <p:grpSpPr bwMode="ltGray">
            <a:xfrm rot="476486">
              <a:off x="5275155" y="3823425"/>
              <a:ext cx="1264815" cy="597690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36" name="Freeform 189"/>
              <p:cNvSpPr>
                <a:spLocks/>
              </p:cNvSpPr>
              <p:nvPr/>
            </p:nvSpPr>
            <p:spPr bwMode="ltGray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Freeform 190"/>
              <p:cNvSpPr>
                <a:spLocks/>
              </p:cNvSpPr>
              <p:nvPr/>
            </p:nvSpPr>
            <p:spPr bwMode="ltGray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191"/>
              <p:cNvSpPr>
                <a:spLocks/>
              </p:cNvSpPr>
              <p:nvPr/>
            </p:nvSpPr>
            <p:spPr bwMode="ltGray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9" name="Freeform 192"/>
              <p:cNvSpPr>
                <a:spLocks/>
              </p:cNvSpPr>
              <p:nvPr/>
            </p:nvSpPr>
            <p:spPr bwMode="ltGray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93"/>
              <p:cNvSpPr>
                <a:spLocks/>
              </p:cNvSpPr>
              <p:nvPr/>
            </p:nvSpPr>
            <p:spPr bwMode="ltGray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" name="Freeform 194"/>
              <p:cNvSpPr>
                <a:spLocks/>
              </p:cNvSpPr>
              <p:nvPr/>
            </p:nvSpPr>
            <p:spPr bwMode="ltGray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5"/>
            <p:cNvSpPr>
              <a:spLocks/>
            </p:cNvSpPr>
            <p:nvPr/>
          </p:nvSpPr>
          <p:spPr bwMode="ltGray">
            <a:xfrm rot="-1186479">
              <a:off x="3871921" y="3949206"/>
              <a:ext cx="1184403" cy="865283"/>
            </a:xfrm>
            <a:custGeom>
              <a:avLst/>
              <a:gdLst>
                <a:gd name="T0" fmla="*/ 559458 w 1362354"/>
                <a:gd name="T1" fmla="*/ 411354 h 995174"/>
                <a:gd name="T2" fmla="*/ 451444 w 1362354"/>
                <a:gd name="T3" fmla="*/ 368753 h 995174"/>
                <a:gd name="T4" fmla="*/ 474308 w 1362354"/>
                <a:gd name="T5" fmla="*/ 390054 h 995174"/>
                <a:gd name="T6" fmla="*/ 321353 w 1362354"/>
                <a:gd name="T7" fmla="*/ 390054 h 995174"/>
                <a:gd name="T8" fmla="*/ 342641 w 1362354"/>
                <a:gd name="T9" fmla="*/ 368753 h 995174"/>
                <a:gd name="T10" fmla="*/ 234626 w 1362354"/>
                <a:gd name="T11" fmla="*/ 411354 h 995174"/>
                <a:gd name="T12" fmla="*/ 128189 w 1362354"/>
                <a:gd name="T13" fmla="*/ 368753 h 995174"/>
                <a:gd name="T14" fmla="*/ 151054 w 1362354"/>
                <a:gd name="T15" fmla="*/ 390054 h 995174"/>
                <a:gd name="T16" fmla="*/ 538171 w 1362354"/>
                <a:gd name="T17" fmla="*/ 294994 h 995174"/>
                <a:gd name="T18" fmla="*/ 559458 w 1362354"/>
                <a:gd name="T19" fmla="*/ 273299 h 995174"/>
                <a:gd name="T20" fmla="*/ 451444 w 1362354"/>
                <a:gd name="T21" fmla="*/ 316688 h 995174"/>
                <a:gd name="T22" fmla="*/ 342641 w 1362354"/>
                <a:gd name="T23" fmla="*/ 273299 h 995174"/>
                <a:gd name="T24" fmla="*/ 363928 w 1362354"/>
                <a:gd name="T25" fmla="*/ 294994 h 995174"/>
                <a:gd name="T26" fmla="*/ 211762 w 1362354"/>
                <a:gd name="T27" fmla="*/ 294994 h 995174"/>
                <a:gd name="T28" fmla="*/ 234626 w 1362354"/>
                <a:gd name="T29" fmla="*/ 273299 h 995174"/>
                <a:gd name="T30" fmla="*/ 128189 w 1362354"/>
                <a:gd name="T31" fmla="*/ 316688 h 995174"/>
                <a:gd name="T32" fmla="*/ 559458 w 1362354"/>
                <a:gd name="T33" fmla="*/ 178634 h 995174"/>
                <a:gd name="T34" fmla="*/ 580747 w 1362354"/>
                <a:gd name="T35" fmla="*/ 199934 h 995174"/>
                <a:gd name="T36" fmla="*/ 428579 w 1362354"/>
                <a:gd name="T37" fmla="*/ 199934 h 995174"/>
                <a:gd name="T38" fmla="*/ 451444 w 1362354"/>
                <a:gd name="T39" fmla="*/ 178634 h 995174"/>
                <a:gd name="T40" fmla="*/ 342641 w 1362354"/>
                <a:gd name="T41" fmla="*/ 221234 h 995174"/>
                <a:gd name="T42" fmla="*/ 234626 w 1362354"/>
                <a:gd name="T43" fmla="*/ 178634 h 995174"/>
                <a:gd name="T44" fmla="*/ 257492 w 1362354"/>
                <a:gd name="T45" fmla="*/ 199934 h 995174"/>
                <a:gd name="T46" fmla="*/ 105324 w 1362354"/>
                <a:gd name="T47" fmla="*/ 199934 h 995174"/>
                <a:gd name="T48" fmla="*/ 128189 w 1362354"/>
                <a:gd name="T49" fmla="*/ 178634 h 995174"/>
                <a:gd name="T50" fmla="*/ 559458 w 1362354"/>
                <a:gd name="T51" fmla="*/ 125780 h 995174"/>
                <a:gd name="T52" fmla="*/ 451444 w 1362354"/>
                <a:gd name="T53" fmla="*/ 80025 h 995174"/>
                <a:gd name="T54" fmla="*/ 474308 w 1362354"/>
                <a:gd name="T55" fmla="*/ 102902 h 995174"/>
                <a:gd name="T56" fmla="*/ 321353 w 1362354"/>
                <a:gd name="T57" fmla="*/ 102902 h 995174"/>
                <a:gd name="T58" fmla="*/ 342641 w 1362354"/>
                <a:gd name="T59" fmla="*/ 80025 h 995174"/>
                <a:gd name="T60" fmla="*/ 234626 w 1362354"/>
                <a:gd name="T61" fmla="*/ 125780 h 995174"/>
                <a:gd name="T62" fmla="*/ 128189 w 1362354"/>
                <a:gd name="T63" fmla="*/ 80025 h 995174"/>
                <a:gd name="T64" fmla="*/ 151054 w 1362354"/>
                <a:gd name="T65" fmla="*/ 102902 h 995174"/>
                <a:gd name="T66" fmla="*/ 71247 w 1362354"/>
                <a:gd name="T67" fmla="*/ 18671 h 995174"/>
                <a:gd name="T68" fmla="*/ 175018 w 1362354"/>
                <a:gd name="T69" fmla="*/ 3330 h 995174"/>
                <a:gd name="T70" fmla="*/ 248268 w 1362354"/>
                <a:gd name="T71" fmla="*/ 18671 h 995174"/>
                <a:gd name="T72" fmla="*/ 352039 w 1362354"/>
                <a:gd name="T73" fmla="*/ 3330 h 995174"/>
                <a:gd name="T74" fmla="*/ 425288 w 1362354"/>
                <a:gd name="T75" fmla="*/ 18671 h 995174"/>
                <a:gd name="T76" fmla="*/ 529060 w 1362354"/>
                <a:gd name="T77" fmla="*/ 3330 h 995174"/>
                <a:gd name="T78" fmla="*/ 602310 w 1362354"/>
                <a:gd name="T79" fmla="*/ 18671 h 995174"/>
                <a:gd name="T80" fmla="*/ 654196 w 1362354"/>
                <a:gd name="T81" fmla="*/ 70835 h 995174"/>
                <a:gd name="T82" fmla="*/ 666404 w 1362354"/>
                <a:gd name="T83" fmla="*/ 144475 h 995174"/>
                <a:gd name="T84" fmla="*/ 654196 w 1362354"/>
                <a:gd name="T85" fmla="*/ 190501 h 995174"/>
                <a:gd name="T86" fmla="*/ 654196 w 1362354"/>
                <a:gd name="T87" fmla="*/ 246116 h 995174"/>
                <a:gd name="T88" fmla="*/ 654196 w 1362354"/>
                <a:gd name="T89" fmla="*/ 307101 h 995174"/>
                <a:gd name="T90" fmla="*/ 654196 w 1362354"/>
                <a:gd name="T91" fmla="*/ 365783 h 995174"/>
                <a:gd name="T92" fmla="*/ 654196 w 1362354"/>
                <a:gd name="T93" fmla="*/ 423700 h 995174"/>
                <a:gd name="T94" fmla="*/ 602310 w 1362354"/>
                <a:gd name="T95" fmla="*/ 469726 h 995174"/>
                <a:gd name="T96" fmla="*/ 529060 w 1362354"/>
                <a:gd name="T97" fmla="*/ 485067 h 995174"/>
                <a:gd name="T98" fmla="*/ 425288 w 1362354"/>
                <a:gd name="T99" fmla="*/ 469726 h 995174"/>
                <a:gd name="T100" fmla="*/ 352039 w 1362354"/>
                <a:gd name="T101" fmla="*/ 485067 h 995174"/>
                <a:gd name="T102" fmla="*/ 248268 w 1362354"/>
                <a:gd name="T103" fmla="*/ 469726 h 995174"/>
                <a:gd name="T104" fmla="*/ 175018 w 1362354"/>
                <a:gd name="T105" fmla="*/ 485067 h 995174"/>
                <a:gd name="T106" fmla="*/ 74300 w 1362354"/>
                <a:gd name="T107" fmla="*/ 472794 h 995174"/>
                <a:gd name="T108" fmla="*/ 22413 w 1362354"/>
                <a:gd name="T109" fmla="*/ 423700 h 995174"/>
                <a:gd name="T110" fmla="*/ 22413 w 1362354"/>
                <a:gd name="T111" fmla="*/ 368084 h 995174"/>
                <a:gd name="T112" fmla="*/ 22413 w 1362354"/>
                <a:gd name="T113" fmla="*/ 307101 h 995174"/>
                <a:gd name="T114" fmla="*/ 22413 w 1362354"/>
                <a:gd name="T115" fmla="*/ 248416 h 995174"/>
                <a:gd name="T116" fmla="*/ 22413 w 1362354"/>
                <a:gd name="T117" fmla="*/ 190501 h 995174"/>
                <a:gd name="T118" fmla="*/ 10205 w 1362354"/>
                <a:gd name="T119" fmla="*/ 144475 h 995174"/>
                <a:gd name="T120" fmla="*/ 22413 w 1362354"/>
                <a:gd name="T121" fmla="*/ 70835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9"/>
            <p:cNvSpPr>
              <a:spLocks/>
            </p:cNvSpPr>
            <p:nvPr/>
          </p:nvSpPr>
          <p:spPr bwMode="ltGray">
            <a:xfrm rot="-1335126">
              <a:off x="221863" y="5212995"/>
              <a:ext cx="601728" cy="555686"/>
            </a:xfrm>
            <a:custGeom>
              <a:avLst/>
              <a:gdLst>
                <a:gd name="T0" fmla="*/ 2147483646 w 124"/>
                <a:gd name="T1" fmla="*/ 2147483646 h 115"/>
                <a:gd name="T2" fmla="*/ 2147483646 w 124"/>
                <a:gd name="T3" fmla="*/ 2147483646 h 115"/>
                <a:gd name="T4" fmla="*/ 2147483646 w 124"/>
                <a:gd name="T5" fmla="*/ 2147483646 h 115"/>
                <a:gd name="T6" fmla="*/ 2147483646 w 124"/>
                <a:gd name="T7" fmla="*/ 2147483646 h 115"/>
                <a:gd name="T8" fmla="*/ 2147483646 w 124"/>
                <a:gd name="T9" fmla="*/ 2147483646 h 115"/>
                <a:gd name="T10" fmla="*/ 2147483646 w 124"/>
                <a:gd name="T11" fmla="*/ 2147483646 h 115"/>
                <a:gd name="T12" fmla="*/ 2147483646 w 124"/>
                <a:gd name="T13" fmla="*/ 2147483646 h 115"/>
                <a:gd name="T14" fmla="*/ 2147483646 w 124"/>
                <a:gd name="T15" fmla="*/ 2147483646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0"/>
            <p:cNvSpPr>
              <a:spLocks/>
            </p:cNvSpPr>
            <p:nvPr/>
          </p:nvSpPr>
          <p:spPr bwMode="ltGray">
            <a:xfrm rot="-1335126">
              <a:off x="-36928" y="5676596"/>
              <a:ext cx="292133" cy="298483"/>
            </a:xfrm>
            <a:custGeom>
              <a:avLst/>
              <a:gdLst>
                <a:gd name="T0" fmla="*/ 2147483646 w 10000"/>
                <a:gd name="T1" fmla="*/ 2147483646 h 9513"/>
                <a:gd name="T2" fmla="*/ 2147483646 w 10000"/>
                <a:gd name="T3" fmla="*/ 2147483646 h 9513"/>
                <a:gd name="T4" fmla="*/ 2147483646 w 10000"/>
                <a:gd name="T5" fmla="*/ 2147483646 h 9513"/>
                <a:gd name="T6" fmla="*/ 2147483646 w 10000"/>
                <a:gd name="T7" fmla="*/ 2147483646 h 9513"/>
                <a:gd name="T8" fmla="*/ 2147483646 w 10000"/>
                <a:gd name="T9" fmla="*/ 2147483646 h 9513"/>
                <a:gd name="T10" fmla="*/ 2147483646 w 10000"/>
                <a:gd name="T11" fmla="*/ 2147483646 h 9513"/>
                <a:gd name="T12" fmla="*/ 0 w 10000"/>
                <a:gd name="T13" fmla="*/ 2147483646 h 9513"/>
                <a:gd name="T14" fmla="*/ 2147483646 w 10000"/>
                <a:gd name="T15" fmla="*/ 2147483646 h 9513"/>
                <a:gd name="T16" fmla="*/ 2147483646 w 10000"/>
                <a:gd name="T17" fmla="*/ 2147483646 h 95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00" h="9513">
                  <a:moveTo>
                    <a:pt x="10000" y="8741"/>
                  </a:moveTo>
                  <a:cubicBezTo>
                    <a:pt x="9168" y="8741"/>
                    <a:pt x="8336" y="8585"/>
                    <a:pt x="7837" y="8276"/>
                  </a:cubicBezTo>
                  <a:cubicBezTo>
                    <a:pt x="7004" y="7812"/>
                    <a:pt x="6173" y="7040"/>
                    <a:pt x="6173" y="5958"/>
                  </a:cubicBezTo>
                  <a:cubicBezTo>
                    <a:pt x="6006" y="5185"/>
                    <a:pt x="6173" y="4412"/>
                    <a:pt x="6173" y="3485"/>
                  </a:cubicBezTo>
                  <a:cubicBezTo>
                    <a:pt x="6006" y="2248"/>
                    <a:pt x="5340" y="856"/>
                    <a:pt x="3842" y="393"/>
                  </a:cubicBezTo>
                  <a:cubicBezTo>
                    <a:pt x="3305" y="-179"/>
                    <a:pt x="2828" y="37"/>
                    <a:pt x="2940" y="54"/>
                  </a:cubicBezTo>
                  <a:lnTo>
                    <a:pt x="0" y="7157"/>
                  </a:lnTo>
                  <a:cubicBezTo>
                    <a:pt x="1386" y="8085"/>
                    <a:pt x="5006" y="9249"/>
                    <a:pt x="6672" y="9513"/>
                  </a:cubicBezTo>
                  <a:cubicBezTo>
                    <a:pt x="7837" y="9359"/>
                    <a:pt x="8836" y="9050"/>
                    <a:pt x="10000" y="8741"/>
                  </a:cubicBezTo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68"/>
            <p:cNvGrpSpPr/>
            <p:nvPr/>
          </p:nvGrpSpPr>
          <p:grpSpPr bwMode="ltGray">
            <a:xfrm>
              <a:off x="934405" y="3551195"/>
              <a:ext cx="2880945" cy="2240741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33" name="Freeform 61"/>
              <p:cNvSpPr>
                <a:spLocks noEditPoints="1"/>
              </p:cNvSpPr>
              <p:nvPr/>
            </p:nvSpPr>
            <p:spPr bwMode="ltGray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Oval 62"/>
              <p:cNvSpPr>
                <a:spLocks noChangeArrowheads="1"/>
              </p:cNvSpPr>
              <p:nvPr/>
            </p:nvSpPr>
            <p:spPr bwMode="ltGray">
              <a:xfrm>
                <a:off x="2315820" y="5805816"/>
                <a:ext cx="177983" cy="119678"/>
              </a:xfrm>
              <a:prstGeom prst="ellipse">
                <a:avLst/>
              </a:pr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63"/>
              <p:cNvSpPr>
                <a:spLocks/>
              </p:cNvSpPr>
              <p:nvPr/>
            </p:nvSpPr>
            <p:spPr bwMode="ltGray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3" name="Freeform 39"/>
            <p:cNvSpPr>
              <a:spLocks/>
            </p:cNvSpPr>
            <p:nvPr/>
          </p:nvSpPr>
          <p:spPr bwMode="ltGray">
            <a:xfrm>
              <a:off x="-411" y="3728520"/>
              <a:ext cx="654121" cy="1208220"/>
            </a:xfrm>
            <a:custGeom>
              <a:avLst/>
              <a:gdLst>
                <a:gd name="T0" fmla="*/ 139203 w 653027"/>
                <a:gd name="T1" fmla="*/ 311015 h 1207552"/>
                <a:gd name="T2" fmla="*/ 182497 w 653027"/>
                <a:gd name="T3" fmla="*/ 653583 h 1207552"/>
                <a:gd name="T4" fmla="*/ 188684 w 653027"/>
                <a:gd name="T5" fmla="*/ 647466 h 1207552"/>
                <a:gd name="T6" fmla="*/ 250533 w 653027"/>
                <a:gd name="T7" fmla="*/ 592411 h 1207552"/>
                <a:gd name="T8" fmla="*/ 306196 w 653027"/>
                <a:gd name="T9" fmla="*/ 543470 h 1207552"/>
                <a:gd name="T10" fmla="*/ 460821 w 653027"/>
                <a:gd name="T11" fmla="*/ 488416 h 1207552"/>
                <a:gd name="T12" fmla="*/ 535040 w 653027"/>
                <a:gd name="T13" fmla="*/ 500650 h 1207552"/>
                <a:gd name="T14" fmla="*/ 565965 w 653027"/>
                <a:gd name="T15" fmla="*/ 311015 h 1207552"/>
                <a:gd name="T16" fmla="*/ 139203 w 653027"/>
                <a:gd name="T17" fmla="*/ 311015 h 1207552"/>
                <a:gd name="T18" fmla="*/ 0 w 653027"/>
                <a:gd name="T19" fmla="*/ 0 h 1207552"/>
                <a:gd name="T20" fmla="*/ 103211 w 653027"/>
                <a:gd name="T21" fmla="*/ 37471 h 1207552"/>
                <a:gd name="T22" fmla="*/ 126348 w 653027"/>
                <a:gd name="T23" fmla="*/ 231762 h 1207552"/>
                <a:gd name="T24" fmla="*/ 658516 w 653027"/>
                <a:gd name="T25" fmla="*/ 231762 h 1207552"/>
                <a:gd name="T26" fmla="*/ 517118 w 653027"/>
                <a:gd name="T27" fmla="*/ 1210895 h 1207552"/>
                <a:gd name="T28" fmla="*/ 33796 w 653027"/>
                <a:gd name="T29" fmla="*/ 1210895 h 1207552"/>
                <a:gd name="T30" fmla="*/ 0 w 653027"/>
                <a:gd name="T31" fmla="*/ 988967 h 1207552"/>
                <a:gd name="T32" fmla="*/ 0 w 653027"/>
                <a:gd name="T33" fmla="*/ 452717 h 1207552"/>
                <a:gd name="T34" fmla="*/ 33574 w 653027"/>
                <a:gd name="T35" fmla="*/ 661729 h 1207552"/>
                <a:gd name="T36" fmla="*/ 96168 w 653027"/>
                <a:gd name="T37" fmla="*/ 674034 h 1207552"/>
                <a:gd name="T38" fmla="*/ 121206 w 653027"/>
                <a:gd name="T39" fmla="*/ 674034 h 1207552"/>
                <a:gd name="T40" fmla="*/ 77389 w 653027"/>
                <a:gd name="T41" fmla="*/ 311015 h 1207552"/>
                <a:gd name="T42" fmla="*/ 0 w 653027"/>
                <a:gd name="T43" fmla="*/ 311015 h 1207552"/>
                <a:gd name="T44" fmla="*/ 0 w 653027"/>
                <a:gd name="T45" fmla="*/ 231762 h 1207552"/>
                <a:gd name="T46" fmla="*/ 64647 w 653027"/>
                <a:gd name="T47" fmla="*/ 231762 h 1207552"/>
                <a:gd name="T48" fmla="*/ 46653 w 653027"/>
                <a:gd name="T49" fmla="*/ 78371 h 1207552"/>
                <a:gd name="T50" fmla="*/ 0 w 653027"/>
                <a:gd name="T51" fmla="*/ 61655 h 1207552"/>
                <a:gd name="T52" fmla="*/ 0 w 653027"/>
                <a:gd name="T53" fmla="*/ 0 h 12075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3027" h="1207552">
                  <a:moveTo>
                    <a:pt x="138043" y="310155"/>
                  </a:moveTo>
                  <a:cubicBezTo>
                    <a:pt x="138044" y="310164"/>
                    <a:pt x="138260" y="311882"/>
                    <a:pt x="180976" y="651778"/>
                  </a:cubicBezTo>
                  <a:cubicBezTo>
                    <a:pt x="180976" y="645690"/>
                    <a:pt x="187085" y="645678"/>
                    <a:pt x="187111" y="645678"/>
                  </a:cubicBezTo>
                  <a:cubicBezTo>
                    <a:pt x="211643" y="633477"/>
                    <a:pt x="230044" y="615175"/>
                    <a:pt x="248445" y="590775"/>
                  </a:cubicBezTo>
                  <a:cubicBezTo>
                    <a:pt x="266844" y="572473"/>
                    <a:pt x="285245" y="554172"/>
                    <a:pt x="303644" y="541970"/>
                  </a:cubicBezTo>
                  <a:cubicBezTo>
                    <a:pt x="352712" y="505368"/>
                    <a:pt x="407913" y="487067"/>
                    <a:pt x="456980" y="487067"/>
                  </a:cubicBezTo>
                  <a:lnTo>
                    <a:pt x="530581" y="499268"/>
                  </a:lnTo>
                  <a:cubicBezTo>
                    <a:pt x="530582" y="499258"/>
                    <a:pt x="530810" y="497851"/>
                    <a:pt x="561248" y="310155"/>
                  </a:cubicBezTo>
                  <a:cubicBezTo>
                    <a:pt x="561235" y="310155"/>
                    <a:pt x="558943" y="310155"/>
                    <a:pt x="138043" y="310155"/>
                  </a:cubicBezTo>
                  <a:close/>
                  <a:moveTo>
                    <a:pt x="0" y="0"/>
                  </a:moveTo>
                  <a:lnTo>
                    <a:pt x="102351" y="37366"/>
                  </a:lnTo>
                  <a:lnTo>
                    <a:pt x="125295" y="231122"/>
                  </a:lnTo>
                  <a:lnTo>
                    <a:pt x="653027" y="231122"/>
                  </a:lnTo>
                  <a:lnTo>
                    <a:pt x="512808" y="1207552"/>
                  </a:lnTo>
                  <a:lnTo>
                    <a:pt x="33515" y="1207552"/>
                  </a:lnTo>
                  <a:lnTo>
                    <a:pt x="0" y="986236"/>
                  </a:lnTo>
                  <a:lnTo>
                    <a:pt x="0" y="451467"/>
                  </a:lnTo>
                  <a:cubicBezTo>
                    <a:pt x="7961" y="501304"/>
                    <a:pt x="18728" y="568716"/>
                    <a:pt x="33294" y="659902"/>
                  </a:cubicBezTo>
                  <a:cubicBezTo>
                    <a:pt x="51916" y="672173"/>
                    <a:pt x="76744" y="672173"/>
                    <a:pt x="95366" y="672173"/>
                  </a:cubicBezTo>
                  <a:cubicBezTo>
                    <a:pt x="107782" y="672173"/>
                    <a:pt x="113989" y="672173"/>
                    <a:pt x="120196" y="672173"/>
                  </a:cubicBezTo>
                  <a:cubicBezTo>
                    <a:pt x="120193" y="672151"/>
                    <a:pt x="119851" y="669302"/>
                    <a:pt x="76744" y="310155"/>
                  </a:cubicBezTo>
                  <a:cubicBezTo>
                    <a:pt x="76724" y="310155"/>
                    <a:pt x="75479" y="310155"/>
                    <a:pt x="0" y="310155"/>
                  </a:cubicBezTo>
                  <a:lnTo>
                    <a:pt x="0" y="231122"/>
                  </a:lnTo>
                  <a:lnTo>
                    <a:pt x="64108" y="231122"/>
                  </a:lnTo>
                  <a:lnTo>
                    <a:pt x="46263" y="78156"/>
                  </a:lnTo>
                  <a:lnTo>
                    <a:pt x="0" y="61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70"/>
            <p:cNvGrpSpPr/>
            <p:nvPr/>
          </p:nvGrpSpPr>
          <p:grpSpPr bwMode="ltGray">
            <a:xfrm rot="19481157">
              <a:off x="92262" y="2924801"/>
              <a:ext cx="1099318" cy="651734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26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5" name="Freeform 39"/>
            <p:cNvSpPr>
              <a:spLocks/>
            </p:cNvSpPr>
            <p:nvPr/>
          </p:nvSpPr>
          <p:spPr bwMode="ltGray">
            <a:xfrm rot="-722524">
              <a:off x="6686862" y="3857121"/>
              <a:ext cx="554098" cy="801776"/>
            </a:xfrm>
            <a:custGeom>
              <a:avLst/>
              <a:gdLst>
                <a:gd name="T0" fmla="*/ 233488 w 554038"/>
                <a:gd name="T1" fmla="*/ 243023 h 801688"/>
                <a:gd name="T2" fmla="*/ 260237 w 554038"/>
                <a:gd name="T3" fmla="*/ 455863 h 801688"/>
                <a:gd name="T4" fmla="*/ 264062 w 554038"/>
                <a:gd name="T5" fmla="*/ 452065 h 801688"/>
                <a:gd name="T6" fmla="*/ 302274 w 554038"/>
                <a:gd name="T7" fmla="*/ 417857 h 801688"/>
                <a:gd name="T8" fmla="*/ 336661 w 554038"/>
                <a:gd name="T9" fmla="*/ 387452 h 801688"/>
                <a:gd name="T10" fmla="*/ 432197 w 554038"/>
                <a:gd name="T11" fmla="*/ 353244 h 801688"/>
                <a:gd name="T12" fmla="*/ 478052 w 554038"/>
                <a:gd name="T13" fmla="*/ 360847 h 801688"/>
                <a:gd name="T14" fmla="*/ 497158 w 554038"/>
                <a:gd name="T15" fmla="*/ 243023 h 801688"/>
                <a:gd name="T16" fmla="*/ 233488 w 554038"/>
                <a:gd name="T17" fmla="*/ 243023 h 801688"/>
                <a:gd name="T18" fmla="*/ 133420 w 554038"/>
                <a:gd name="T19" fmla="*/ 243023 h 801688"/>
                <a:gd name="T20" fmla="*/ 168227 w 554038"/>
                <a:gd name="T21" fmla="*/ 460927 h 801688"/>
                <a:gd name="T22" fmla="*/ 206899 w 554038"/>
                <a:gd name="T23" fmla="*/ 468568 h 801688"/>
                <a:gd name="T24" fmla="*/ 222370 w 554038"/>
                <a:gd name="T25" fmla="*/ 468568 h 801688"/>
                <a:gd name="T26" fmla="*/ 195298 w 554038"/>
                <a:gd name="T27" fmla="*/ 243023 h 801688"/>
                <a:gd name="T28" fmla="*/ 133420 w 554038"/>
                <a:gd name="T29" fmla="*/ 243023 h 801688"/>
                <a:gd name="T30" fmla="*/ 11118 w 554038"/>
                <a:gd name="T31" fmla="*/ 0 h 801688"/>
                <a:gd name="T32" fmla="*/ 211253 w 554038"/>
                <a:gd name="T33" fmla="*/ 73065 h 801688"/>
                <a:gd name="T34" fmla="*/ 225545 w 554038"/>
                <a:gd name="T35" fmla="*/ 193780 h 801688"/>
                <a:gd name="T36" fmla="*/ 554338 w 554038"/>
                <a:gd name="T37" fmla="*/ 193780 h 801688"/>
                <a:gd name="T38" fmla="*/ 466980 w 554038"/>
                <a:gd name="T39" fmla="*/ 802128 h 801688"/>
                <a:gd name="T40" fmla="*/ 168365 w 554038"/>
                <a:gd name="T41" fmla="*/ 802128 h 801688"/>
                <a:gd name="T42" fmla="*/ 76240 w 554038"/>
                <a:gd name="T43" fmla="*/ 193780 h 801688"/>
                <a:gd name="T44" fmla="*/ 187425 w 554038"/>
                <a:gd name="T45" fmla="*/ 193780 h 801688"/>
                <a:gd name="T46" fmla="*/ 176308 w 554038"/>
                <a:gd name="T47" fmla="*/ 98480 h 801688"/>
                <a:gd name="T48" fmla="*/ 0 w 554038"/>
                <a:gd name="T49" fmla="*/ 34945 h 801688"/>
                <a:gd name="T50" fmla="*/ 11118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72"/>
            <p:cNvGrpSpPr/>
            <p:nvPr/>
          </p:nvGrpSpPr>
          <p:grpSpPr bwMode="ltGray">
            <a:xfrm rot="21070633">
              <a:off x="7459208" y="4200365"/>
              <a:ext cx="634105" cy="401551"/>
              <a:chOff x="7461248" y="4493227"/>
              <a:chExt cx="791430" cy="501186"/>
            </a:xfrm>
            <a:solidFill>
              <a:srgbClr val="FCD116"/>
            </a:solidFill>
          </p:grpSpPr>
          <p:sp>
            <p:nvSpPr>
              <p:cNvPr id="24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7" name="Group 73"/>
            <p:cNvGrpSpPr/>
            <p:nvPr/>
          </p:nvGrpSpPr>
          <p:grpSpPr bwMode="ltGray">
            <a:xfrm rot="21175850">
              <a:off x="2153823" y="2739721"/>
              <a:ext cx="936550" cy="593075"/>
              <a:chOff x="7461248" y="4493227"/>
              <a:chExt cx="791430" cy="501186"/>
            </a:xfrm>
            <a:solidFill>
              <a:srgbClr val="CE1126"/>
            </a:solidFill>
          </p:grpSpPr>
          <p:sp>
            <p:nvSpPr>
              <p:cNvPr id="22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F03F2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8" name="Freeform 210"/>
            <p:cNvSpPr>
              <a:spLocks/>
            </p:cNvSpPr>
            <p:nvPr/>
          </p:nvSpPr>
          <p:spPr bwMode="ltGray">
            <a:xfrm rot="19649818" flipH="1">
              <a:off x="1237973" y="2872762"/>
              <a:ext cx="790661" cy="55251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0"/>
            <p:cNvSpPr>
              <a:spLocks/>
            </p:cNvSpPr>
            <p:nvPr/>
          </p:nvSpPr>
          <p:spPr bwMode="ltGray">
            <a:xfrm rot="5107192" flipH="1">
              <a:off x="4637972" y="3148224"/>
              <a:ext cx="711278" cy="49694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0"/>
            <p:cNvSpPr>
              <a:spLocks/>
            </p:cNvSpPr>
            <p:nvPr/>
          </p:nvSpPr>
          <p:spPr bwMode="ltGray">
            <a:xfrm rot="-1294074">
              <a:off x="7125060" y="4652546"/>
              <a:ext cx="546159" cy="382629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ltGray">
            <a:xfrm rot="20568581" flipH="1">
              <a:off x="8050673" y="4527120"/>
              <a:ext cx="463600" cy="288957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F0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2" name="Picture 54" descr="mondelez_logo_rgb-03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15200" cy="1470025"/>
          </a:xfrm>
        </p:spPr>
        <p:txBody>
          <a:bodyPr>
            <a:norm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29AFFB-7C9F-4AAD-9200-8F3A234619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284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een Breaker Slide">
    <p:bg>
      <p:bgPr>
        <a:solidFill>
          <a:srgbClr val="BAC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-36513" y="2379663"/>
            <a:ext cx="8550276" cy="4365625"/>
            <a:chOff x="-36928" y="2378996"/>
            <a:chExt cx="8551201" cy="4366106"/>
          </a:xfrm>
        </p:grpSpPr>
        <p:sp>
          <p:nvSpPr>
            <p:cNvPr id="5" name="Freeform 5"/>
            <p:cNvSpPr>
              <a:spLocks/>
            </p:cNvSpPr>
            <p:nvPr/>
          </p:nvSpPr>
          <p:spPr bwMode="ltGray">
            <a:xfrm rot="-1339531">
              <a:off x="32931" y="5852829"/>
              <a:ext cx="1417790" cy="892273"/>
            </a:xfrm>
            <a:custGeom>
              <a:avLst/>
              <a:gdLst>
                <a:gd name="T0" fmla="*/ 1235687 w 1418421"/>
                <a:gd name="T1" fmla="*/ 208935 h 893027"/>
                <a:gd name="T2" fmla="*/ 1193797 w 1418421"/>
                <a:gd name="T3" fmla="*/ 195841 h 893027"/>
                <a:gd name="T4" fmla="*/ 1134620 w 1418421"/>
                <a:gd name="T5" fmla="*/ 205009 h 893027"/>
                <a:gd name="T6" fmla="*/ 1092302 w 1418421"/>
                <a:gd name="T7" fmla="*/ 240356 h 893027"/>
                <a:gd name="T8" fmla="*/ 1078196 w 1418421"/>
                <a:gd name="T9" fmla="*/ 508986 h 893027"/>
                <a:gd name="T10" fmla="*/ 1303889 w 1418421"/>
                <a:gd name="T11" fmla="*/ 318117 h 893027"/>
                <a:gd name="T12" fmla="*/ 1235687 w 1418421"/>
                <a:gd name="T13" fmla="*/ 208935 h 893027"/>
                <a:gd name="T14" fmla="*/ 1091813 w 1418421"/>
                <a:gd name="T15" fmla="*/ 0 h 893027"/>
                <a:gd name="T16" fmla="*/ 1091813 w 1418421"/>
                <a:gd name="T17" fmla="*/ 98806 h 893027"/>
                <a:gd name="T18" fmla="*/ 1183225 w 1418421"/>
                <a:gd name="T19" fmla="*/ 77633 h 893027"/>
                <a:gd name="T20" fmla="*/ 1344953 w 1418421"/>
                <a:gd name="T21" fmla="*/ 148212 h 893027"/>
                <a:gd name="T22" fmla="*/ 1415269 w 1418421"/>
                <a:gd name="T23" fmla="*/ 317594 h 893027"/>
                <a:gd name="T24" fmla="*/ 1077749 w 1418421"/>
                <a:gd name="T25" fmla="*/ 621073 h 893027"/>
                <a:gd name="T26" fmla="*/ 1049622 w 1418421"/>
                <a:gd name="T27" fmla="*/ 614016 h 893027"/>
                <a:gd name="T28" fmla="*/ 599597 w 1418421"/>
                <a:gd name="T29" fmla="*/ 889264 h 893027"/>
                <a:gd name="T30" fmla="*/ 487090 w 1418421"/>
                <a:gd name="T31" fmla="*/ 889264 h 893027"/>
                <a:gd name="T32" fmla="*/ 30035 w 1418421"/>
                <a:gd name="T33" fmla="*/ 585785 h 893027"/>
                <a:gd name="T34" fmla="*/ 0 w 1418421"/>
                <a:gd name="T35" fmla="*/ 220461 h 893027"/>
                <a:gd name="T36" fmla="*/ 90716 w 1418421"/>
                <a:gd name="T37" fmla="*/ 0 h 893027"/>
                <a:gd name="T38" fmla="*/ 1091813 w 1418421"/>
                <a:gd name="T39" fmla="*/ 0 h 893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8421" h="893027">
                  <a:moveTo>
                    <a:pt x="1238439" y="209820"/>
                  </a:moveTo>
                  <a:cubicBezTo>
                    <a:pt x="1225345" y="202972"/>
                    <a:pt x="1211118" y="198417"/>
                    <a:pt x="1196456" y="196670"/>
                  </a:cubicBezTo>
                  <a:cubicBezTo>
                    <a:pt x="1176908" y="194340"/>
                    <a:pt x="1156586" y="197002"/>
                    <a:pt x="1137147" y="205877"/>
                  </a:cubicBezTo>
                  <a:cubicBezTo>
                    <a:pt x="1115941" y="212976"/>
                    <a:pt x="1108873" y="227174"/>
                    <a:pt x="1094735" y="241373"/>
                  </a:cubicBezTo>
                  <a:cubicBezTo>
                    <a:pt x="1094735" y="333662"/>
                    <a:pt x="1094735" y="433049"/>
                    <a:pt x="1080598" y="511140"/>
                  </a:cubicBezTo>
                  <a:cubicBezTo>
                    <a:pt x="1186627" y="504042"/>
                    <a:pt x="1306793" y="433049"/>
                    <a:pt x="1306793" y="319464"/>
                  </a:cubicBezTo>
                  <a:cubicBezTo>
                    <a:pt x="1306793" y="271545"/>
                    <a:pt x="1277718" y="230364"/>
                    <a:pt x="1238439" y="209820"/>
                  </a:cubicBezTo>
                  <a:close/>
                  <a:moveTo>
                    <a:pt x="1094245" y="0"/>
                  </a:moveTo>
                  <a:cubicBezTo>
                    <a:pt x="1094245" y="14176"/>
                    <a:pt x="1094245" y="56701"/>
                    <a:pt x="1094245" y="99225"/>
                  </a:cubicBezTo>
                  <a:cubicBezTo>
                    <a:pt x="1122435" y="85050"/>
                    <a:pt x="1150624" y="77963"/>
                    <a:pt x="1185861" y="77963"/>
                  </a:cubicBezTo>
                  <a:cubicBezTo>
                    <a:pt x="1249287" y="77963"/>
                    <a:pt x="1305664" y="106314"/>
                    <a:pt x="1347949" y="148839"/>
                  </a:cubicBezTo>
                  <a:cubicBezTo>
                    <a:pt x="1397280" y="198451"/>
                    <a:pt x="1418421" y="255151"/>
                    <a:pt x="1418421" y="318938"/>
                  </a:cubicBezTo>
                  <a:cubicBezTo>
                    <a:pt x="1418421" y="496126"/>
                    <a:pt x="1242238" y="623701"/>
                    <a:pt x="1080150" y="623702"/>
                  </a:cubicBezTo>
                  <a:cubicBezTo>
                    <a:pt x="1066055" y="623701"/>
                    <a:pt x="1059008" y="616614"/>
                    <a:pt x="1051960" y="616615"/>
                  </a:cubicBezTo>
                  <a:cubicBezTo>
                    <a:pt x="967393" y="815064"/>
                    <a:pt x="819400" y="893027"/>
                    <a:pt x="600932" y="893027"/>
                  </a:cubicBezTo>
                  <a:cubicBezTo>
                    <a:pt x="600878" y="893027"/>
                    <a:pt x="495221" y="893027"/>
                    <a:pt x="488175" y="893027"/>
                  </a:cubicBezTo>
                  <a:cubicBezTo>
                    <a:pt x="262660" y="893027"/>
                    <a:pt x="114667" y="807977"/>
                    <a:pt x="30100" y="588264"/>
                  </a:cubicBezTo>
                  <a:cubicBezTo>
                    <a:pt x="7339" y="527225"/>
                    <a:pt x="914" y="361461"/>
                    <a:pt x="0" y="221394"/>
                  </a:cubicBezTo>
                  <a:lnTo>
                    <a:pt x="90916" y="0"/>
                  </a:lnTo>
                  <a:cubicBezTo>
                    <a:pt x="207214" y="0"/>
                    <a:pt x="475471" y="0"/>
                    <a:pt x="1094245" y="0"/>
                  </a:cubicBezTo>
                  <a:close/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62"/>
            <p:cNvGrpSpPr/>
            <p:nvPr/>
          </p:nvGrpSpPr>
          <p:grpSpPr bwMode="ltGray">
            <a:xfrm>
              <a:off x="5425403" y="3245324"/>
              <a:ext cx="743026" cy="440502"/>
              <a:chOff x="6573070" y="5804875"/>
              <a:chExt cx="954791" cy="566050"/>
            </a:xfrm>
            <a:solidFill>
              <a:srgbClr val="00B7C6"/>
            </a:solidFill>
          </p:grpSpPr>
          <p:sp>
            <p:nvSpPr>
              <p:cNvPr id="45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6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7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8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9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0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1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63"/>
            <p:cNvGrpSpPr/>
            <p:nvPr/>
          </p:nvGrpSpPr>
          <p:grpSpPr bwMode="ltGray">
            <a:xfrm rot="1513783">
              <a:off x="3401978" y="2378999"/>
              <a:ext cx="1407623" cy="1527260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42" name="Freeform 158"/>
              <p:cNvSpPr>
                <a:spLocks noEditPoints="1"/>
              </p:cNvSpPr>
              <p:nvPr/>
            </p:nvSpPr>
            <p:spPr bwMode="ltGray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159"/>
              <p:cNvSpPr>
                <a:spLocks/>
              </p:cNvSpPr>
              <p:nvPr/>
            </p:nvSpPr>
            <p:spPr bwMode="ltGray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4" name="Freeform 160"/>
              <p:cNvSpPr>
                <a:spLocks/>
              </p:cNvSpPr>
              <p:nvPr/>
            </p:nvSpPr>
            <p:spPr bwMode="ltGray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64"/>
            <p:cNvGrpSpPr/>
            <p:nvPr/>
          </p:nvGrpSpPr>
          <p:grpSpPr bwMode="ltGray">
            <a:xfrm rot="476486">
              <a:off x="5275155" y="3823425"/>
              <a:ext cx="1264815" cy="597690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36" name="Freeform 189"/>
              <p:cNvSpPr>
                <a:spLocks/>
              </p:cNvSpPr>
              <p:nvPr/>
            </p:nvSpPr>
            <p:spPr bwMode="ltGray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Freeform 190"/>
              <p:cNvSpPr>
                <a:spLocks/>
              </p:cNvSpPr>
              <p:nvPr/>
            </p:nvSpPr>
            <p:spPr bwMode="ltGray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191"/>
              <p:cNvSpPr>
                <a:spLocks/>
              </p:cNvSpPr>
              <p:nvPr/>
            </p:nvSpPr>
            <p:spPr bwMode="ltGray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9" name="Freeform 192"/>
              <p:cNvSpPr>
                <a:spLocks/>
              </p:cNvSpPr>
              <p:nvPr/>
            </p:nvSpPr>
            <p:spPr bwMode="ltGray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93"/>
              <p:cNvSpPr>
                <a:spLocks/>
              </p:cNvSpPr>
              <p:nvPr/>
            </p:nvSpPr>
            <p:spPr bwMode="ltGray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" name="Freeform 194"/>
              <p:cNvSpPr>
                <a:spLocks/>
              </p:cNvSpPr>
              <p:nvPr/>
            </p:nvSpPr>
            <p:spPr bwMode="ltGray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5"/>
            <p:cNvSpPr>
              <a:spLocks/>
            </p:cNvSpPr>
            <p:nvPr/>
          </p:nvSpPr>
          <p:spPr bwMode="ltGray">
            <a:xfrm rot="-1186479">
              <a:off x="3871921" y="3949206"/>
              <a:ext cx="1184403" cy="865283"/>
            </a:xfrm>
            <a:custGeom>
              <a:avLst/>
              <a:gdLst>
                <a:gd name="T0" fmla="*/ 559458 w 1362354"/>
                <a:gd name="T1" fmla="*/ 411354 h 995174"/>
                <a:gd name="T2" fmla="*/ 451444 w 1362354"/>
                <a:gd name="T3" fmla="*/ 368753 h 995174"/>
                <a:gd name="T4" fmla="*/ 474308 w 1362354"/>
                <a:gd name="T5" fmla="*/ 390054 h 995174"/>
                <a:gd name="T6" fmla="*/ 321353 w 1362354"/>
                <a:gd name="T7" fmla="*/ 390054 h 995174"/>
                <a:gd name="T8" fmla="*/ 342641 w 1362354"/>
                <a:gd name="T9" fmla="*/ 368753 h 995174"/>
                <a:gd name="T10" fmla="*/ 234626 w 1362354"/>
                <a:gd name="T11" fmla="*/ 411354 h 995174"/>
                <a:gd name="T12" fmla="*/ 128189 w 1362354"/>
                <a:gd name="T13" fmla="*/ 368753 h 995174"/>
                <a:gd name="T14" fmla="*/ 151054 w 1362354"/>
                <a:gd name="T15" fmla="*/ 390054 h 995174"/>
                <a:gd name="T16" fmla="*/ 538171 w 1362354"/>
                <a:gd name="T17" fmla="*/ 294994 h 995174"/>
                <a:gd name="T18" fmla="*/ 559458 w 1362354"/>
                <a:gd name="T19" fmla="*/ 273299 h 995174"/>
                <a:gd name="T20" fmla="*/ 451444 w 1362354"/>
                <a:gd name="T21" fmla="*/ 316688 h 995174"/>
                <a:gd name="T22" fmla="*/ 342641 w 1362354"/>
                <a:gd name="T23" fmla="*/ 273299 h 995174"/>
                <a:gd name="T24" fmla="*/ 363928 w 1362354"/>
                <a:gd name="T25" fmla="*/ 294994 h 995174"/>
                <a:gd name="T26" fmla="*/ 211762 w 1362354"/>
                <a:gd name="T27" fmla="*/ 294994 h 995174"/>
                <a:gd name="T28" fmla="*/ 234626 w 1362354"/>
                <a:gd name="T29" fmla="*/ 273299 h 995174"/>
                <a:gd name="T30" fmla="*/ 128189 w 1362354"/>
                <a:gd name="T31" fmla="*/ 316688 h 995174"/>
                <a:gd name="T32" fmla="*/ 559458 w 1362354"/>
                <a:gd name="T33" fmla="*/ 178634 h 995174"/>
                <a:gd name="T34" fmla="*/ 580747 w 1362354"/>
                <a:gd name="T35" fmla="*/ 199934 h 995174"/>
                <a:gd name="T36" fmla="*/ 428579 w 1362354"/>
                <a:gd name="T37" fmla="*/ 199934 h 995174"/>
                <a:gd name="T38" fmla="*/ 451444 w 1362354"/>
                <a:gd name="T39" fmla="*/ 178634 h 995174"/>
                <a:gd name="T40" fmla="*/ 342641 w 1362354"/>
                <a:gd name="T41" fmla="*/ 221234 h 995174"/>
                <a:gd name="T42" fmla="*/ 234626 w 1362354"/>
                <a:gd name="T43" fmla="*/ 178634 h 995174"/>
                <a:gd name="T44" fmla="*/ 257492 w 1362354"/>
                <a:gd name="T45" fmla="*/ 199934 h 995174"/>
                <a:gd name="T46" fmla="*/ 105324 w 1362354"/>
                <a:gd name="T47" fmla="*/ 199934 h 995174"/>
                <a:gd name="T48" fmla="*/ 128189 w 1362354"/>
                <a:gd name="T49" fmla="*/ 178634 h 995174"/>
                <a:gd name="T50" fmla="*/ 559458 w 1362354"/>
                <a:gd name="T51" fmla="*/ 125780 h 995174"/>
                <a:gd name="T52" fmla="*/ 451444 w 1362354"/>
                <a:gd name="T53" fmla="*/ 80025 h 995174"/>
                <a:gd name="T54" fmla="*/ 474308 w 1362354"/>
                <a:gd name="T55" fmla="*/ 102902 h 995174"/>
                <a:gd name="T56" fmla="*/ 321353 w 1362354"/>
                <a:gd name="T57" fmla="*/ 102902 h 995174"/>
                <a:gd name="T58" fmla="*/ 342641 w 1362354"/>
                <a:gd name="T59" fmla="*/ 80025 h 995174"/>
                <a:gd name="T60" fmla="*/ 234626 w 1362354"/>
                <a:gd name="T61" fmla="*/ 125780 h 995174"/>
                <a:gd name="T62" fmla="*/ 128189 w 1362354"/>
                <a:gd name="T63" fmla="*/ 80025 h 995174"/>
                <a:gd name="T64" fmla="*/ 151054 w 1362354"/>
                <a:gd name="T65" fmla="*/ 102902 h 995174"/>
                <a:gd name="T66" fmla="*/ 71247 w 1362354"/>
                <a:gd name="T67" fmla="*/ 18671 h 995174"/>
                <a:gd name="T68" fmla="*/ 175018 w 1362354"/>
                <a:gd name="T69" fmla="*/ 3330 h 995174"/>
                <a:gd name="T70" fmla="*/ 248268 w 1362354"/>
                <a:gd name="T71" fmla="*/ 18671 h 995174"/>
                <a:gd name="T72" fmla="*/ 352039 w 1362354"/>
                <a:gd name="T73" fmla="*/ 3330 h 995174"/>
                <a:gd name="T74" fmla="*/ 425288 w 1362354"/>
                <a:gd name="T75" fmla="*/ 18671 h 995174"/>
                <a:gd name="T76" fmla="*/ 529060 w 1362354"/>
                <a:gd name="T77" fmla="*/ 3330 h 995174"/>
                <a:gd name="T78" fmla="*/ 602310 w 1362354"/>
                <a:gd name="T79" fmla="*/ 18671 h 995174"/>
                <a:gd name="T80" fmla="*/ 654196 w 1362354"/>
                <a:gd name="T81" fmla="*/ 70835 h 995174"/>
                <a:gd name="T82" fmla="*/ 666404 w 1362354"/>
                <a:gd name="T83" fmla="*/ 144475 h 995174"/>
                <a:gd name="T84" fmla="*/ 654196 w 1362354"/>
                <a:gd name="T85" fmla="*/ 190501 h 995174"/>
                <a:gd name="T86" fmla="*/ 654196 w 1362354"/>
                <a:gd name="T87" fmla="*/ 246116 h 995174"/>
                <a:gd name="T88" fmla="*/ 654196 w 1362354"/>
                <a:gd name="T89" fmla="*/ 307101 h 995174"/>
                <a:gd name="T90" fmla="*/ 654196 w 1362354"/>
                <a:gd name="T91" fmla="*/ 365783 h 995174"/>
                <a:gd name="T92" fmla="*/ 654196 w 1362354"/>
                <a:gd name="T93" fmla="*/ 423700 h 995174"/>
                <a:gd name="T94" fmla="*/ 602310 w 1362354"/>
                <a:gd name="T95" fmla="*/ 469726 h 995174"/>
                <a:gd name="T96" fmla="*/ 529060 w 1362354"/>
                <a:gd name="T97" fmla="*/ 485067 h 995174"/>
                <a:gd name="T98" fmla="*/ 425288 w 1362354"/>
                <a:gd name="T99" fmla="*/ 469726 h 995174"/>
                <a:gd name="T100" fmla="*/ 352039 w 1362354"/>
                <a:gd name="T101" fmla="*/ 485067 h 995174"/>
                <a:gd name="T102" fmla="*/ 248268 w 1362354"/>
                <a:gd name="T103" fmla="*/ 469726 h 995174"/>
                <a:gd name="T104" fmla="*/ 175018 w 1362354"/>
                <a:gd name="T105" fmla="*/ 485067 h 995174"/>
                <a:gd name="T106" fmla="*/ 74300 w 1362354"/>
                <a:gd name="T107" fmla="*/ 472794 h 995174"/>
                <a:gd name="T108" fmla="*/ 22413 w 1362354"/>
                <a:gd name="T109" fmla="*/ 423700 h 995174"/>
                <a:gd name="T110" fmla="*/ 22413 w 1362354"/>
                <a:gd name="T111" fmla="*/ 368084 h 995174"/>
                <a:gd name="T112" fmla="*/ 22413 w 1362354"/>
                <a:gd name="T113" fmla="*/ 307101 h 995174"/>
                <a:gd name="T114" fmla="*/ 22413 w 1362354"/>
                <a:gd name="T115" fmla="*/ 248416 h 995174"/>
                <a:gd name="T116" fmla="*/ 22413 w 1362354"/>
                <a:gd name="T117" fmla="*/ 190501 h 995174"/>
                <a:gd name="T118" fmla="*/ 10205 w 1362354"/>
                <a:gd name="T119" fmla="*/ 144475 h 995174"/>
                <a:gd name="T120" fmla="*/ 22413 w 1362354"/>
                <a:gd name="T121" fmla="*/ 70835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9"/>
            <p:cNvSpPr>
              <a:spLocks/>
            </p:cNvSpPr>
            <p:nvPr/>
          </p:nvSpPr>
          <p:spPr bwMode="ltGray">
            <a:xfrm rot="-1335126">
              <a:off x="221863" y="5212995"/>
              <a:ext cx="601728" cy="555686"/>
            </a:xfrm>
            <a:custGeom>
              <a:avLst/>
              <a:gdLst>
                <a:gd name="T0" fmla="*/ 2147483646 w 124"/>
                <a:gd name="T1" fmla="*/ 2147483646 h 115"/>
                <a:gd name="T2" fmla="*/ 2147483646 w 124"/>
                <a:gd name="T3" fmla="*/ 2147483646 h 115"/>
                <a:gd name="T4" fmla="*/ 2147483646 w 124"/>
                <a:gd name="T5" fmla="*/ 2147483646 h 115"/>
                <a:gd name="T6" fmla="*/ 2147483646 w 124"/>
                <a:gd name="T7" fmla="*/ 2147483646 h 115"/>
                <a:gd name="T8" fmla="*/ 2147483646 w 124"/>
                <a:gd name="T9" fmla="*/ 2147483646 h 115"/>
                <a:gd name="T10" fmla="*/ 2147483646 w 124"/>
                <a:gd name="T11" fmla="*/ 2147483646 h 115"/>
                <a:gd name="T12" fmla="*/ 2147483646 w 124"/>
                <a:gd name="T13" fmla="*/ 2147483646 h 115"/>
                <a:gd name="T14" fmla="*/ 2147483646 w 124"/>
                <a:gd name="T15" fmla="*/ 2147483646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0"/>
            <p:cNvSpPr>
              <a:spLocks/>
            </p:cNvSpPr>
            <p:nvPr/>
          </p:nvSpPr>
          <p:spPr bwMode="ltGray">
            <a:xfrm rot="-1335126">
              <a:off x="-36928" y="5676596"/>
              <a:ext cx="292133" cy="298483"/>
            </a:xfrm>
            <a:custGeom>
              <a:avLst/>
              <a:gdLst>
                <a:gd name="T0" fmla="*/ 2147483646 w 10000"/>
                <a:gd name="T1" fmla="*/ 2147483646 h 9513"/>
                <a:gd name="T2" fmla="*/ 2147483646 w 10000"/>
                <a:gd name="T3" fmla="*/ 2147483646 h 9513"/>
                <a:gd name="T4" fmla="*/ 2147483646 w 10000"/>
                <a:gd name="T5" fmla="*/ 2147483646 h 9513"/>
                <a:gd name="T6" fmla="*/ 2147483646 w 10000"/>
                <a:gd name="T7" fmla="*/ 2147483646 h 9513"/>
                <a:gd name="T8" fmla="*/ 2147483646 w 10000"/>
                <a:gd name="T9" fmla="*/ 2147483646 h 9513"/>
                <a:gd name="T10" fmla="*/ 2147483646 w 10000"/>
                <a:gd name="T11" fmla="*/ 2147483646 h 9513"/>
                <a:gd name="T12" fmla="*/ 0 w 10000"/>
                <a:gd name="T13" fmla="*/ 2147483646 h 9513"/>
                <a:gd name="T14" fmla="*/ 2147483646 w 10000"/>
                <a:gd name="T15" fmla="*/ 2147483646 h 9513"/>
                <a:gd name="T16" fmla="*/ 2147483646 w 10000"/>
                <a:gd name="T17" fmla="*/ 2147483646 h 95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00" h="9513">
                  <a:moveTo>
                    <a:pt x="10000" y="8741"/>
                  </a:moveTo>
                  <a:cubicBezTo>
                    <a:pt x="9168" y="8741"/>
                    <a:pt x="8336" y="8585"/>
                    <a:pt x="7837" y="8276"/>
                  </a:cubicBezTo>
                  <a:cubicBezTo>
                    <a:pt x="7004" y="7812"/>
                    <a:pt x="6173" y="7040"/>
                    <a:pt x="6173" y="5958"/>
                  </a:cubicBezTo>
                  <a:cubicBezTo>
                    <a:pt x="6006" y="5185"/>
                    <a:pt x="6173" y="4412"/>
                    <a:pt x="6173" y="3485"/>
                  </a:cubicBezTo>
                  <a:cubicBezTo>
                    <a:pt x="6006" y="2248"/>
                    <a:pt x="5340" y="856"/>
                    <a:pt x="3842" y="393"/>
                  </a:cubicBezTo>
                  <a:cubicBezTo>
                    <a:pt x="3305" y="-179"/>
                    <a:pt x="2828" y="37"/>
                    <a:pt x="2940" y="54"/>
                  </a:cubicBezTo>
                  <a:lnTo>
                    <a:pt x="0" y="7157"/>
                  </a:lnTo>
                  <a:cubicBezTo>
                    <a:pt x="1386" y="8085"/>
                    <a:pt x="5006" y="9249"/>
                    <a:pt x="6672" y="9513"/>
                  </a:cubicBezTo>
                  <a:cubicBezTo>
                    <a:pt x="7837" y="9359"/>
                    <a:pt x="8836" y="9050"/>
                    <a:pt x="10000" y="8741"/>
                  </a:cubicBezTo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68"/>
            <p:cNvGrpSpPr/>
            <p:nvPr/>
          </p:nvGrpSpPr>
          <p:grpSpPr bwMode="ltGray">
            <a:xfrm>
              <a:off x="934405" y="3551195"/>
              <a:ext cx="2880945" cy="2240741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33" name="Freeform 61"/>
              <p:cNvSpPr>
                <a:spLocks noEditPoints="1"/>
              </p:cNvSpPr>
              <p:nvPr/>
            </p:nvSpPr>
            <p:spPr bwMode="ltGray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Oval 62"/>
              <p:cNvSpPr>
                <a:spLocks noChangeArrowheads="1"/>
              </p:cNvSpPr>
              <p:nvPr/>
            </p:nvSpPr>
            <p:spPr bwMode="ltGray">
              <a:xfrm>
                <a:off x="2315820" y="5805816"/>
                <a:ext cx="177983" cy="119678"/>
              </a:xfrm>
              <a:prstGeom prst="ellipse">
                <a:avLst/>
              </a:pr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63"/>
              <p:cNvSpPr>
                <a:spLocks/>
              </p:cNvSpPr>
              <p:nvPr/>
            </p:nvSpPr>
            <p:spPr bwMode="ltGray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3" name="Freeform 39"/>
            <p:cNvSpPr>
              <a:spLocks/>
            </p:cNvSpPr>
            <p:nvPr/>
          </p:nvSpPr>
          <p:spPr bwMode="ltGray">
            <a:xfrm>
              <a:off x="-411" y="3728520"/>
              <a:ext cx="654121" cy="1208220"/>
            </a:xfrm>
            <a:custGeom>
              <a:avLst/>
              <a:gdLst>
                <a:gd name="T0" fmla="*/ 139203 w 653027"/>
                <a:gd name="T1" fmla="*/ 311015 h 1207552"/>
                <a:gd name="T2" fmla="*/ 182497 w 653027"/>
                <a:gd name="T3" fmla="*/ 653583 h 1207552"/>
                <a:gd name="T4" fmla="*/ 188684 w 653027"/>
                <a:gd name="T5" fmla="*/ 647466 h 1207552"/>
                <a:gd name="T6" fmla="*/ 250533 w 653027"/>
                <a:gd name="T7" fmla="*/ 592411 h 1207552"/>
                <a:gd name="T8" fmla="*/ 306196 w 653027"/>
                <a:gd name="T9" fmla="*/ 543470 h 1207552"/>
                <a:gd name="T10" fmla="*/ 460821 w 653027"/>
                <a:gd name="T11" fmla="*/ 488416 h 1207552"/>
                <a:gd name="T12" fmla="*/ 535040 w 653027"/>
                <a:gd name="T13" fmla="*/ 500650 h 1207552"/>
                <a:gd name="T14" fmla="*/ 565965 w 653027"/>
                <a:gd name="T15" fmla="*/ 311015 h 1207552"/>
                <a:gd name="T16" fmla="*/ 139203 w 653027"/>
                <a:gd name="T17" fmla="*/ 311015 h 1207552"/>
                <a:gd name="T18" fmla="*/ 0 w 653027"/>
                <a:gd name="T19" fmla="*/ 0 h 1207552"/>
                <a:gd name="T20" fmla="*/ 103211 w 653027"/>
                <a:gd name="T21" fmla="*/ 37471 h 1207552"/>
                <a:gd name="T22" fmla="*/ 126348 w 653027"/>
                <a:gd name="T23" fmla="*/ 231762 h 1207552"/>
                <a:gd name="T24" fmla="*/ 658516 w 653027"/>
                <a:gd name="T25" fmla="*/ 231762 h 1207552"/>
                <a:gd name="T26" fmla="*/ 517118 w 653027"/>
                <a:gd name="T27" fmla="*/ 1210895 h 1207552"/>
                <a:gd name="T28" fmla="*/ 33796 w 653027"/>
                <a:gd name="T29" fmla="*/ 1210895 h 1207552"/>
                <a:gd name="T30" fmla="*/ 0 w 653027"/>
                <a:gd name="T31" fmla="*/ 988967 h 1207552"/>
                <a:gd name="T32" fmla="*/ 0 w 653027"/>
                <a:gd name="T33" fmla="*/ 452717 h 1207552"/>
                <a:gd name="T34" fmla="*/ 33574 w 653027"/>
                <a:gd name="T35" fmla="*/ 661729 h 1207552"/>
                <a:gd name="T36" fmla="*/ 96168 w 653027"/>
                <a:gd name="T37" fmla="*/ 674034 h 1207552"/>
                <a:gd name="T38" fmla="*/ 121206 w 653027"/>
                <a:gd name="T39" fmla="*/ 674034 h 1207552"/>
                <a:gd name="T40" fmla="*/ 77389 w 653027"/>
                <a:gd name="T41" fmla="*/ 311015 h 1207552"/>
                <a:gd name="T42" fmla="*/ 0 w 653027"/>
                <a:gd name="T43" fmla="*/ 311015 h 1207552"/>
                <a:gd name="T44" fmla="*/ 0 w 653027"/>
                <a:gd name="T45" fmla="*/ 231762 h 1207552"/>
                <a:gd name="T46" fmla="*/ 64647 w 653027"/>
                <a:gd name="T47" fmla="*/ 231762 h 1207552"/>
                <a:gd name="T48" fmla="*/ 46653 w 653027"/>
                <a:gd name="T49" fmla="*/ 78371 h 1207552"/>
                <a:gd name="T50" fmla="*/ 0 w 653027"/>
                <a:gd name="T51" fmla="*/ 61655 h 1207552"/>
                <a:gd name="T52" fmla="*/ 0 w 653027"/>
                <a:gd name="T53" fmla="*/ 0 h 12075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3027" h="1207552">
                  <a:moveTo>
                    <a:pt x="138043" y="310155"/>
                  </a:moveTo>
                  <a:cubicBezTo>
                    <a:pt x="138044" y="310164"/>
                    <a:pt x="138260" y="311882"/>
                    <a:pt x="180976" y="651778"/>
                  </a:cubicBezTo>
                  <a:cubicBezTo>
                    <a:pt x="180976" y="645690"/>
                    <a:pt x="187085" y="645678"/>
                    <a:pt x="187111" y="645678"/>
                  </a:cubicBezTo>
                  <a:cubicBezTo>
                    <a:pt x="211643" y="633477"/>
                    <a:pt x="230044" y="615175"/>
                    <a:pt x="248445" y="590775"/>
                  </a:cubicBezTo>
                  <a:cubicBezTo>
                    <a:pt x="266844" y="572473"/>
                    <a:pt x="285245" y="554172"/>
                    <a:pt x="303644" y="541970"/>
                  </a:cubicBezTo>
                  <a:cubicBezTo>
                    <a:pt x="352712" y="505368"/>
                    <a:pt x="407913" y="487067"/>
                    <a:pt x="456980" y="487067"/>
                  </a:cubicBezTo>
                  <a:lnTo>
                    <a:pt x="530581" y="499268"/>
                  </a:lnTo>
                  <a:cubicBezTo>
                    <a:pt x="530582" y="499258"/>
                    <a:pt x="530810" y="497851"/>
                    <a:pt x="561248" y="310155"/>
                  </a:cubicBezTo>
                  <a:cubicBezTo>
                    <a:pt x="561235" y="310155"/>
                    <a:pt x="558943" y="310155"/>
                    <a:pt x="138043" y="310155"/>
                  </a:cubicBezTo>
                  <a:close/>
                  <a:moveTo>
                    <a:pt x="0" y="0"/>
                  </a:moveTo>
                  <a:lnTo>
                    <a:pt x="102351" y="37366"/>
                  </a:lnTo>
                  <a:lnTo>
                    <a:pt x="125295" y="231122"/>
                  </a:lnTo>
                  <a:lnTo>
                    <a:pt x="653027" y="231122"/>
                  </a:lnTo>
                  <a:lnTo>
                    <a:pt x="512808" y="1207552"/>
                  </a:lnTo>
                  <a:lnTo>
                    <a:pt x="33515" y="1207552"/>
                  </a:lnTo>
                  <a:lnTo>
                    <a:pt x="0" y="986236"/>
                  </a:lnTo>
                  <a:lnTo>
                    <a:pt x="0" y="451467"/>
                  </a:lnTo>
                  <a:cubicBezTo>
                    <a:pt x="7961" y="501304"/>
                    <a:pt x="18728" y="568716"/>
                    <a:pt x="33294" y="659902"/>
                  </a:cubicBezTo>
                  <a:cubicBezTo>
                    <a:pt x="51916" y="672173"/>
                    <a:pt x="76744" y="672173"/>
                    <a:pt x="95366" y="672173"/>
                  </a:cubicBezTo>
                  <a:cubicBezTo>
                    <a:pt x="107782" y="672173"/>
                    <a:pt x="113989" y="672173"/>
                    <a:pt x="120196" y="672173"/>
                  </a:cubicBezTo>
                  <a:cubicBezTo>
                    <a:pt x="120193" y="672151"/>
                    <a:pt x="119851" y="669302"/>
                    <a:pt x="76744" y="310155"/>
                  </a:cubicBezTo>
                  <a:cubicBezTo>
                    <a:pt x="76724" y="310155"/>
                    <a:pt x="75479" y="310155"/>
                    <a:pt x="0" y="310155"/>
                  </a:cubicBezTo>
                  <a:lnTo>
                    <a:pt x="0" y="231122"/>
                  </a:lnTo>
                  <a:lnTo>
                    <a:pt x="64108" y="231122"/>
                  </a:lnTo>
                  <a:lnTo>
                    <a:pt x="46263" y="78156"/>
                  </a:lnTo>
                  <a:lnTo>
                    <a:pt x="0" y="61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70"/>
            <p:cNvGrpSpPr/>
            <p:nvPr/>
          </p:nvGrpSpPr>
          <p:grpSpPr bwMode="ltGray">
            <a:xfrm rot="19481157">
              <a:off x="92262" y="2924801"/>
              <a:ext cx="1099318" cy="651734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26" name="Freeform 50"/>
              <p:cNvSpPr>
                <a:spLocks/>
              </p:cNvSpPr>
              <p:nvPr/>
            </p:nvSpPr>
            <p:spPr bwMode="ltGray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ltGray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52"/>
              <p:cNvSpPr>
                <a:spLocks/>
              </p:cNvSpPr>
              <p:nvPr/>
            </p:nvSpPr>
            <p:spPr bwMode="ltGray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ltGray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ltGray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55"/>
              <p:cNvSpPr>
                <a:spLocks/>
              </p:cNvSpPr>
              <p:nvPr/>
            </p:nvSpPr>
            <p:spPr bwMode="ltGray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56"/>
              <p:cNvSpPr>
                <a:spLocks/>
              </p:cNvSpPr>
              <p:nvPr/>
            </p:nvSpPr>
            <p:spPr bwMode="ltGray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5" name="Freeform 39"/>
            <p:cNvSpPr>
              <a:spLocks/>
            </p:cNvSpPr>
            <p:nvPr/>
          </p:nvSpPr>
          <p:spPr bwMode="ltGray">
            <a:xfrm rot="-722524">
              <a:off x="6686862" y="3857121"/>
              <a:ext cx="554098" cy="801776"/>
            </a:xfrm>
            <a:custGeom>
              <a:avLst/>
              <a:gdLst>
                <a:gd name="T0" fmla="*/ 233488 w 554038"/>
                <a:gd name="T1" fmla="*/ 243023 h 801688"/>
                <a:gd name="T2" fmla="*/ 260237 w 554038"/>
                <a:gd name="T3" fmla="*/ 455863 h 801688"/>
                <a:gd name="T4" fmla="*/ 264062 w 554038"/>
                <a:gd name="T5" fmla="*/ 452065 h 801688"/>
                <a:gd name="T6" fmla="*/ 302274 w 554038"/>
                <a:gd name="T7" fmla="*/ 417857 h 801688"/>
                <a:gd name="T8" fmla="*/ 336661 w 554038"/>
                <a:gd name="T9" fmla="*/ 387452 h 801688"/>
                <a:gd name="T10" fmla="*/ 432197 w 554038"/>
                <a:gd name="T11" fmla="*/ 353244 h 801688"/>
                <a:gd name="T12" fmla="*/ 478052 w 554038"/>
                <a:gd name="T13" fmla="*/ 360847 h 801688"/>
                <a:gd name="T14" fmla="*/ 497158 w 554038"/>
                <a:gd name="T15" fmla="*/ 243023 h 801688"/>
                <a:gd name="T16" fmla="*/ 233488 w 554038"/>
                <a:gd name="T17" fmla="*/ 243023 h 801688"/>
                <a:gd name="T18" fmla="*/ 133420 w 554038"/>
                <a:gd name="T19" fmla="*/ 243023 h 801688"/>
                <a:gd name="T20" fmla="*/ 168227 w 554038"/>
                <a:gd name="T21" fmla="*/ 460927 h 801688"/>
                <a:gd name="T22" fmla="*/ 206899 w 554038"/>
                <a:gd name="T23" fmla="*/ 468568 h 801688"/>
                <a:gd name="T24" fmla="*/ 222370 w 554038"/>
                <a:gd name="T25" fmla="*/ 468568 h 801688"/>
                <a:gd name="T26" fmla="*/ 195298 w 554038"/>
                <a:gd name="T27" fmla="*/ 243023 h 801688"/>
                <a:gd name="T28" fmla="*/ 133420 w 554038"/>
                <a:gd name="T29" fmla="*/ 243023 h 801688"/>
                <a:gd name="T30" fmla="*/ 11118 w 554038"/>
                <a:gd name="T31" fmla="*/ 0 h 801688"/>
                <a:gd name="T32" fmla="*/ 211253 w 554038"/>
                <a:gd name="T33" fmla="*/ 73065 h 801688"/>
                <a:gd name="T34" fmla="*/ 225545 w 554038"/>
                <a:gd name="T35" fmla="*/ 193780 h 801688"/>
                <a:gd name="T36" fmla="*/ 554338 w 554038"/>
                <a:gd name="T37" fmla="*/ 193780 h 801688"/>
                <a:gd name="T38" fmla="*/ 466980 w 554038"/>
                <a:gd name="T39" fmla="*/ 802128 h 801688"/>
                <a:gd name="T40" fmla="*/ 168365 w 554038"/>
                <a:gd name="T41" fmla="*/ 802128 h 801688"/>
                <a:gd name="T42" fmla="*/ 76240 w 554038"/>
                <a:gd name="T43" fmla="*/ 193780 h 801688"/>
                <a:gd name="T44" fmla="*/ 187425 w 554038"/>
                <a:gd name="T45" fmla="*/ 193780 h 801688"/>
                <a:gd name="T46" fmla="*/ 176308 w 554038"/>
                <a:gd name="T47" fmla="*/ 98480 h 801688"/>
                <a:gd name="T48" fmla="*/ 0 w 554038"/>
                <a:gd name="T49" fmla="*/ 34945 h 801688"/>
                <a:gd name="T50" fmla="*/ 11118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72"/>
            <p:cNvGrpSpPr/>
            <p:nvPr/>
          </p:nvGrpSpPr>
          <p:grpSpPr bwMode="ltGray">
            <a:xfrm rot="21070633">
              <a:off x="7459208" y="4200365"/>
              <a:ext cx="634105" cy="401551"/>
              <a:chOff x="7461248" y="4493227"/>
              <a:chExt cx="791430" cy="501186"/>
            </a:xfrm>
            <a:solidFill>
              <a:srgbClr val="FCD116"/>
            </a:solidFill>
          </p:grpSpPr>
          <p:sp>
            <p:nvSpPr>
              <p:cNvPr id="24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7" name="Group 73"/>
            <p:cNvGrpSpPr/>
            <p:nvPr/>
          </p:nvGrpSpPr>
          <p:grpSpPr bwMode="ltGray">
            <a:xfrm rot="21175850">
              <a:off x="2153823" y="2739721"/>
              <a:ext cx="936550" cy="593075"/>
              <a:chOff x="7461248" y="4493227"/>
              <a:chExt cx="791430" cy="501186"/>
            </a:xfrm>
            <a:solidFill>
              <a:srgbClr val="CE1126"/>
            </a:solidFill>
          </p:grpSpPr>
          <p:sp>
            <p:nvSpPr>
              <p:cNvPr id="22" name="Freeform 164"/>
              <p:cNvSpPr>
                <a:spLocks/>
              </p:cNvSpPr>
              <p:nvPr/>
            </p:nvSpPr>
            <p:spPr bwMode="ltGray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" name="Freeform 165"/>
              <p:cNvSpPr>
                <a:spLocks noEditPoints="1"/>
              </p:cNvSpPr>
              <p:nvPr/>
            </p:nvSpPr>
            <p:spPr bwMode="ltGray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solidFill>
                <a:srgbClr val="A1AD0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8" name="Freeform 210"/>
            <p:cNvSpPr>
              <a:spLocks/>
            </p:cNvSpPr>
            <p:nvPr/>
          </p:nvSpPr>
          <p:spPr bwMode="ltGray">
            <a:xfrm rot="19649818" flipH="1">
              <a:off x="1237973" y="2872762"/>
              <a:ext cx="790661" cy="55251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0"/>
            <p:cNvSpPr>
              <a:spLocks/>
            </p:cNvSpPr>
            <p:nvPr/>
          </p:nvSpPr>
          <p:spPr bwMode="ltGray">
            <a:xfrm rot="5107192" flipH="1">
              <a:off x="4637972" y="3148224"/>
              <a:ext cx="711278" cy="496941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0"/>
            <p:cNvSpPr>
              <a:spLocks/>
            </p:cNvSpPr>
            <p:nvPr/>
          </p:nvSpPr>
          <p:spPr bwMode="ltGray">
            <a:xfrm rot="-1294074">
              <a:off x="7125060" y="4652546"/>
              <a:ext cx="546159" cy="382629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ltGray">
            <a:xfrm rot="20568581" flipH="1">
              <a:off x="8050673" y="4527120"/>
              <a:ext cx="463600" cy="288957"/>
            </a:xfrm>
            <a:custGeom>
              <a:avLst/>
              <a:gdLst>
                <a:gd name="T0" fmla="*/ 2147483646 w 215"/>
                <a:gd name="T1" fmla="*/ 2147483646 h 149"/>
                <a:gd name="T2" fmla="*/ 2147483646 w 215"/>
                <a:gd name="T3" fmla="*/ 2147483646 h 149"/>
                <a:gd name="T4" fmla="*/ 2147483646 w 215"/>
                <a:gd name="T5" fmla="*/ 2147483646 h 149"/>
                <a:gd name="T6" fmla="*/ 2147483646 w 215"/>
                <a:gd name="T7" fmla="*/ 2147483646 h 149"/>
                <a:gd name="T8" fmla="*/ 2147483646 w 215"/>
                <a:gd name="T9" fmla="*/ 2147483646 h 149"/>
                <a:gd name="T10" fmla="*/ 2147483646 w 215"/>
                <a:gd name="T11" fmla="*/ 2147483646 h 149"/>
                <a:gd name="T12" fmla="*/ 2147483646 w 215"/>
                <a:gd name="T13" fmla="*/ 2147483646 h 149"/>
                <a:gd name="T14" fmla="*/ 2147483646 w 215"/>
                <a:gd name="T15" fmla="*/ 2147483646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A1A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2" name="Picture 54" descr="mondelez_logo_rgb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15200" cy="1470025"/>
          </a:xfrm>
        </p:spPr>
        <p:txBody>
          <a:bodyPr>
            <a:norm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EF37D9-A549-44B0-A776-BB2C853983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0575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ark Blue Breaker Slide">
    <p:bg>
      <p:bgPr>
        <a:solidFill>
          <a:srgbClr val="003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6"/>
          <p:cNvGrpSpPr/>
          <p:nvPr/>
        </p:nvGrpSpPr>
        <p:grpSpPr bwMode="invGray">
          <a:xfrm>
            <a:off x="-9763" y="-12700"/>
            <a:ext cx="9147414" cy="6864350"/>
            <a:chOff x="-3413" y="-6350"/>
            <a:chExt cx="9147414" cy="6864350"/>
          </a:xfrm>
          <a:solidFill>
            <a:srgbClr val="CBA503"/>
          </a:solidFill>
        </p:grpSpPr>
        <p:sp>
          <p:nvSpPr>
            <p:cNvPr id="5" name="Freeform 125"/>
            <p:cNvSpPr>
              <a:spLocks/>
            </p:cNvSpPr>
            <p:nvPr/>
          </p:nvSpPr>
          <p:spPr bwMode="invGray">
            <a:xfrm>
              <a:off x="0" y="1002990"/>
              <a:ext cx="485775" cy="1193362"/>
            </a:xfrm>
            <a:custGeom>
              <a:avLst/>
              <a:gdLst/>
              <a:ahLst/>
              <a:cxnLst/>
              <a:rect l="l" t="t" r="r" b="b"/>
              <a:pathLst>
                <a:path w="485775" h="1193362">
                  <a:moveTo>
                    <a:pt x="263209" y="819270"/>
                  </a:moveTo>
                  <a:lnTo>
                    <a:pt x="117859" y="982788"/>
                  </a:lnTo>
                  <a:lnTo>
                    <a:pt x="245040" y="948722"/>
                  </a:lnTo>
                  <a:close/>
                  <a:moveTo>
                    <a:pt x="82819" y="778310"/>
                  </a:moveTo>
                  <a:cubicBezTo>
                    <a:pt x="76249" y="778310"/>
                    <a:pt x="69679" y="780500"/>
                    <a:pt x="65299" y="784880"/>
                  </a:cubicBezTo>
                  <a:cubicBezTo>
                    <a:pt x="56539" y="802400"/>
                    <a:pt x="56539" y="811160"/>
                    <a:pt x="65299" y="819920"/>
                  </a:cubicBezTo>
                  <a:cubicBezTo>
                    <a:pt x="74059" y="837440"/>
                    <a:pt x="91579" y="837440"/>
                    <a:pt x="100339" y="819920"/>
                  </a:cubicBezTo>
                  <a:cubicBezTo>
                    <a:pt x="117859" y="811160"/>
                    <a:pt x="117859" y="802400"/>
                    <a:pt x="100339" y="784880"/>
                  </a:cubicBezTo>
                  <a:cubicBezTo>
                    <a:pt x="95959" y="780500"/>
                    <a:pt x="89389" y="778310"/>
                    <a:pt x="82819" y="778310"/>
                  </a:cubicBezTo>
                  <a:close/>
                  <a:moveTo>
                    <a:pt x="296612" y="485421"/>
                  </a:moveTo>
                  <a:cubicBezTo>
                    <a:pt x="288007" y="494005"/>
                    <a:pt x="288001" y="502589"/>
                    <a:pt x="288001" y="502602"/>
                  </a:cubicBezTo>
                  <a:cubicBezTo>
                    <a:pt x="270782" y="554134"/>
                    <a:pt x="210528" y="571319"/>
                    <a:pt x="210499" y="571328"/>
                  </a:cubicBezTo>
                  <a:cubicBezTo>
                    <a:pt x="210483" y="571328"/>
                    <a:pt x="201888" y="571336"/>
                    <a:pt x="201888" y="579918"/>
                  </a:cubicBezTo>
                  <a:cubicBezTo>
                    <a:pt x="201888" y="579921"/>
                    <a:pt x="201888" y="579972"/>
                    <a:pt x="201888" y="580992"/>
                  </a:cubicBezTo>
                  <a:lnTo>
                    <a:pt x="201888" y="588509"/>
                  </a:lnTo>
                  <a:cubicBezTo>
                    <a:pt x="201888" y="597093"/>
                    <a:pt x="210486" y="597100"/>
                    <a:pt x="210499" y="597100"/>
                  </a:cubicBezTo>
                  <a:cubicBezTo>
                    <a:pt x="210538" y="597105"/>
                    <a:pt x="270783" y="605709"/>
                    <a:pt x="288001" y="665825"/>
                  </a:cubicBezTo>
                  <a:cubicBezTo>
                    <a:pt x="288001" y="665847"/>
                    <a:pt x="288012" y="674427"/>
                    <a:pt x="296612" y="683006"/>
                  </a:cubicBezTo>
                  <a:cubicBezTo>
                    <a:pt x="296634" y="683006"/>
                    <a:pt x="305206" y="683006"/>
                    <a:pt x="305223" y="683006"/>
                  </a:cubicBezTo>
                  <a:cubicBezTo>
                    <a:pt x="305240" y="683006"/>
                    <a:pt x="313819" y="683006"/>
                    <a:pt x="313834" y="683006"/>
                  </a:cubicBezTo>
                  <a:cubicBezTo>
                    <a:pt x="322437" y="674424"/>
                    <a:pt x="322446" y="665842"/>
                    <a:pt x="322446" y="665825"/>
                  </a:cubicBezTo>
                  <a:cubicBezTo>
                    <a:pt x="339668" y="605690"/>
                    <a:pt x="391336" y="597100"/>
                    <a:pt x="399947" y="597100"/>
                  </a:cubicBezTo>
                  <a:cubicBezTo>
                    <a:pt x="399950" y="597097"/>
                    <a:pt x="400002" y="597045"/>
                    <a:pt x="401023" y="596026"/>
                  </a:cubicBezTo>
                  <a:lnTo>
                    <a:pt x="408558" y="588509"/>
                  </a:lnTo>
                  <a:lnTo>
                    <a:pt x="408558" y="581063"/>
                  </a:lnTo>
                  <a:lnTo>
                    <a:pt x="401077" y="572455"/>
                  </a:lnTo>
                  <a:cubicBezTo>
                    <a:pt x="391336" y="571328"/>
                    <a:pt x="339668" y="554146"/>
                    <a:pt x="322446" y="502602"/>
                  </a:cubicBezTo>
                  <a:cubicBezTo>
                    <a:pt x="322446" y="502585"/>
                    <a:pt x="322437" y="494003"/>
                    <a:pt x="313834" y="485421"/>
                  </a:cubicBezTo>
                  <a:cubicBezTo>
                    <a:pt x="313814" y="485421"/>
                    <a:pt x="305236" y="485421"/>
                    <a:pt x="305223" y="485421"/>
                  </a:cubicBezTo>
                  <a:cubicBezTo>
                    <a:pt x="305202" y="485421"/>
                    <a:pt x="296628" y="485421"/>
                    <a:pt x="296612" y="485421"/>
                  </a:cubicBezTo>
                  <a:close/>
                  <a:moveTo>
                    <a:pt x="1" y="471953"/>
                  </a:moveTo>
                  <a:lnTo>
                    <a:pt x="1" y="703287"/>
                  </a:lnTo>
                  <a:cubicBezTo>
                    <a:pt x="55357" y="679514"/>
                    <a:pt x="90606" y="636370"/>
                    <a:pt x="90606" y="587620"/>
                  </a:cubicBezTo>
                  <a:cubicBezTo>
                    <a:pt x="90606" y="538870"/>
                    <a:pt x="55357" y="495726"/>
                    <a:pt x="1" y="471953"/>
                  </a:cubicBezTo>
                  <a:close/>
                  <a:moveTo>
                    <a:pt x="82657" y="358145"/>
                  </a:moveTo>
                  <a:cubicBezTo>
                    <a:pt x="76128" y="358145"/>
                    <a:pt x="69598" y="360321"/>
                    <a:pt x="65245" y="364674"/>
                  </a:cubicBezTo>
                  <a:cubicBezTo>
                    <a:pt x="56539" y="373380"/>
                    <a:pt x="56539" y="390792"/>
                    <a:pt x="65245" y="399498"/>
                  </a:cubicBezTo>
                  <a:cubicBezTo>
                    <a:pt x="73951" y="408204"/>
                    <a:pt x="91363" y="408204"/>
                    <a:pt x="100069" y="399498"/>
                  </a:cubicBezTo>
                  <a:cubicBezTo>
                    <a:pt x="108775" y="390792"/>
                    <a:pt x="108775" y="373380"/>
                    <a:pt x="100069" y="364674"/>
                  </a:cubicBezTo>
                  <a:cubicBezTo>
                    <a:pt x="95716" y="360321"/>
                    <a:pt x="89187" y="358145"/>
                    <a:pt x="82657" y="358145"/>
                  </a:cubicBezTo>
                  <a:close/>
                  <a:moveTo>
                    <a:pt x="99690" y="201534"/>
                  </a:moveTo>
                  <a:lnTo>
                    <a:pt x="238227" y="355968"/>
                  </a:lnTo>
                  <a:lnTo>
                    <a:pt x="220058" y="235600"/>
                  </a:lnTo>
                  <a:close/>
                  <a:moveTo>
                    <a:pt x="0" y="0"/>
                  </a:moveTo>
                  <a:cubicBezTo>
                    <a:pt x="116779" y="22575"/>
                    <a:pt x="225122" y="78677"/>
                    <a:pt x="314453" y="168076"/>
                  </a:cubicBezTo>
                  <a:cubicBezTo>
                    <a:pt x="425812" y="279519"/>
                    <a:pt x="485775" y="433825"/>
                    <a:pt x="485775" y="596704"/>
                  </a:cubicBezTo>
                  <a:cubicBezTo>
                    <a:pt x="485775" y="759582"/>
                    <a:pt x="425812" y="913888"/>
                    <a:pt x="305887" y="1025331"/>
                  </a:cubicBezTo>
                  <a:cubicBezTo>
                    <a:pt x="222971" y="1114692"/>
                    <a:pt x="116310" y="1170785"/>
                    <a:pt x="0" y="1193362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invGray">
            <a:xfrm>
              <a:off x="8870736" y="6184106"/>
              <a:ext cx="273264" cy="306388"/>
            </a:xfrm>
            <a:custGeom>
              <a:avLst/>
              <a:gdLst/>
              <a:ahLst/>
              <a:cxnLst/>
              <a:rect l="l" t="t" r="r" b="b"/>
              <a:pathLst>
                <a:path w="366713" h="411163">
                  <a:moveTo>
                    <a:pt x="305595" y="0"/>
                  </a:moveTo>
                  <a:lnTo>
                    <a:pt x="339726" y="1588"/>
                  </a:lnTo>
                  <a:lnTo>
                    <a:pt x="366713" y="2814"/>
                  </a:lnTo>
                  <a:lnTo>
                    <a:pt x="366713" y="15082"/>
                  </a:lnTo>
                  <a:lnTo>
                    <a:pt x="361951" y="16669"/>
                  </a:lnTo>
                  <a:lnTo>
                    <a:pt x="345282" y="27782"/>
                  </a:lnTo>
                  <a:lnTo>
                    <a:pt x="339726" y="31750"/>
                  </a:lnTo>
                  <a:lnTo>
                    <a:pt x="334963" y="36513"/>
                  </a:lnTo>
                  <a:lnTo>
                    <a:pt x="321470" y="46832"/>
                  </a:lnTo>
                  <a:lnTo>
                    <a:pt x="308769" y="59532"/>
                  </a:lnTo>
                  <a:lnTo>
                    <a:pt x="298451" y="71438"/>
                  </a:lnTo>
                  <a:lnTo>
                    <a:pt x="290513" y="84138"/>
                  </a:lnTo>
                  <a:lnTo>
                    <a:pt x="284957" y="96044"/>
                  </a:lnTo>
                  <a:lnTo>
                    <a:pt x="283369" y="109538"/>
                  </a:lnTo>
                  <a:lnTo>
                    <a:pt x="281782" y="123032"/>
                  </a:lnTo>
                  <a:lnTo>
                    <a:pt x="284957" y="138907"/>
                  </a:lnTo>
                  <a:lnTo>
                    <a:pt x="285751" y="167482"/>
                  </a:lnTo>
                  <a:lnTo>
                    <a:pt x="288926" y="193675"/>
                  </a:lnTo>
                  <a:lnTo>
                    <a:pt x="292101" y="217488"/>
                  </a:lnTo>
                  <a:lnTo>
                    <a:pt x="295276" y="242094"/>
                  </a:lnTo>
                  <a:lnTo>
                    <a:pt x="296863" y="263526"/>
                  </a:lnTo>
                  <a:lnTo>
                    <a:pt x="296863" y="286544"/>
                  </a:lnTo>
                  <a:lnTo>
                    <a:pt x="293688" y="306388"/>
                  </a:lnTo>
                  <a:lnTo>
                    <a:pt x="287338" y="324644"/>
                  </a:lnTo>
                  <a:lnTo>
                    <a:pt x="278607" y="342901"/>
                  </a:lnTo>
                  <a:lnTo>
                    <a:pt x="266701" y="359569"/>
                  </a:lnTo>
                  <a:lnTo>
                    <a:pt x="250826" y="373063"/>
                  </a:lnTo>
                  <a:lnTo>
                    <a:pt x="234157" y="384969"/>
                  </a:lnTo>
                  <a:lnTo>
                    <a:pt x="215901" y="396082"/>
                  </a:lnTo>
                  <a:lnTo>
                    <a:pt x="197644" y="403226"/>
                  </a:lnTo>
                  <a:lnTo>
                    <a:pt x="180975" y="407988"/>
                  </a:lnTo>
                  <a:lnTo>
                    <a:pt x="161132" y="411163"/>
                  </a:lnTo>
                  <a:lnTo>
                    <a:pt x="142875" y="411163"/>
                  </a:lnTo>
                  <a:lnTo>
                    <a:pt x="126207" y="409576"/>
                  </a:lnTo>
                  <a:lnTo>
                    <a:pt x="107950" y="404813"/>
                  </a:lnTo>
                  <a:lnTo>
                    <a:pt x="91281" y="399257"/>
                  </a:lnTo>
                  <a:lnTo>
                    <a:pt x="74613" y="391319"/>
                  </a:lnTo>
                  <a:lnTo>
                    <a:pt x="59531" y="381001"/>
                  </a:lnTo>
                  <a:lnTo>
                    <a:pt x="46038" y="368301"/>
                  </a:lnTo>
                  <a:lnTo>
                    <a:pt x="33338" y="354807"/>
                  </a:lnTo>
                  <a:lnTo>
                    <a:pt x="23019" y="339726"/>
                  </a:lnTo>
                  <a:lnTo>
                    <a:pt x="13494" y="321469"/>
                  </a:lnTo>
                  <a:lnTo>
                    <a:pt x="6350" y="303213"/>
                  </a:lnTo>
                  <a:lnTo>
                    <a:pt x="1588" y="283369"/>
                  </a:lnTo>
                  <a:lnTo>
                    <a:pt x="0" y="254001"/>
                  </a:lnTo>
                  <a:lnTo>
                    <a:pt x="1588" y="227013"/>
                  </a:lnTo>
                  <a:lnTo>
                    <a:pt x="7938" y="199232"/>
                  </a:lnTo>
                  <a:lnTo>
                    <a:pt x="16669" y="173832"/>
                  </a:lnTo>
                  <a:lnTo>
                    <a:pt x="28575" y="149225"/>
                  </a:lnTo>
                  <a:lnTo>
                    <a:pt x="44450" y="126207"/>
                  </a:lnTo>
                  <a:lnTo>
                    <a:pt x="61119" y="104775"/>
                  </a:lnTo>
                  <a:lnTo>
                    <a:pt x="80963" y="86519"/>
                  </a:lnTo>
                  <a:lnTo>
                    <a:pt x="101600" y="68263"/>
                  </a:lnTo>
                  <a:lnTo>
                    <a:pt x="124619" y="51594"/>
                  </a:lnTo>
                  <a:lnTo>
                    <a:pt x="149225" y="38100"/>
                  </a:lnTo>
                  <a:lnTo>
                    <a:pt x="173832" y="27782"/>
                  </a:lnTo>
                  <a:lnTo>
                    <a:pt x="197644" y="16669"/>
                  </a:lnTo>
                  <a:lnTo>
                    <a:pt x="223838" y="10319"/>
                  </a:lnTo>
                  <a:lnTo>
                    <a:pt x="249238" y="6350"/>
                  </a:lnTo>
                  <a:lnTo>
                    <a:pt x="273844" y="4763"/>
                  </a:lnTo>
                  <a:lnTo>
                    <a:pt x="288926" y="1588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invGray">
            <a:xfrm flipV="1">
              <a:off x="8870736" y="5886450"/>
              <a:ext cx="273264" cy="306388"/>
            </a:xfrm>
            <a:custGeom>
              <a:avLst/>
              <a:gdLst/>
              <a:ahLst/>
              <a:cxnLst/>
              <a:rect l="l" t="t" r="r" b="b"/>
              <a:pathLst>
                <a:path w="366713" h="411163">
                  <a:moveTo>
                    <a:pt x="305595" y="0"/>
                  </a:moveTo>
                  <a:lnTo>
                    <a:pt x="339726" y="1588"/>
                  </a:lnTo>
                  <a:lnTo>
                    <a:pt x="366713" y="2814"/>
                  </a:lnTo>
                  <a:lnTo>
                    <a:pt x="366713" y="15082"/>
                  </a:lnTo>
                  <a:lnTo>
                    <a:pt x="361951" y="16669"/>
                  </a:lnTo>
                  <a:lnTo>
                    <a:pt x="345282" y="27782"/>
                  </a:lnTo>
                  <a:lnTo>
                    <a:pt x="339726" y="31750"/>
                  </a:lnTo>
                  <a:lnTo>
                    <a:pt x="334963" y="36513"/>
                  </a:lnTo>
                  <a:lnTo>
                    <a:pt x="321470" y="46832"/>
                  </a:lnTo>
                  <a:lnTo>
                    <a:pt x="308769" y="59532"/>
                  </a:lnTo>
                  <a:lnTo>
                    <a:pt x="298451" y="71438"/>
                  </a:lnTo>
                  <a:lnTo>
                    <a:pt x="290513" y="84138"/>
                  </a:lnTo>
                  <a:lnTo>
                    <a:pt x="284957" y="96044"/>
                  </a:lnTo>
                  <a:lnTo>
                    <a:pt x="283369" y="109538"/>
                  </a:lnTo>
                  <a:lnTo>
                    <a:pt x="281782" y="123032"/>
                  </a:lnTo>
                  <a:lnTo>
                    <a:pt x="284957" y="138907"/>
                  </a:lnTo>
                  <a:lnTo>
                    <a:pt x="285751" y="167482"/>
                  </a:lnTo>
                  <a:lnTo>
                    <a:pt x="288926" y="193675"/>
                  </a:lnTo>
                  <a:lnTo>
                    <a:pt x="292101" y="217488"/>
                  </a:lnTo>
                  <a:lnTo>
                    <a:pt x="295276" y="242094"/>
                  </a:lnTo>
                  <a:lnTo>
                    <a:pt x="296863" y="263526"/>
                  </a:lnTo>
                  <a:lnTo>
                    <a:pt x="296863" y="286544"/>
                  </a:lnTo>
                  <a:lnTo>
                    <a:pt x="293688" y="306388"/>
                  </a:lnTo>
                  <a:lnTo>
                    <a:pt x="287338" y="324644"/>
                  </a:lnTo>
                  <a:lnTo>
                    <a:pt x="278607" y="342901"/>
                  </a:lnTo>
                  <a:lnTo>
                    <a:pt x="266701" y="359569"/>
                  </a:lnTo>
                  <a:lnTo>
                    <a:pt x="250826" y="373063"/>
                  </a:lnTo>
                  <a:lnTo>
                    <a:pt x="234157" y="384969"/>
                  </a:lnTo>
                  <a:lnTo>
                    <a:pt x="215901" y="396082"/>
                  </a:lnTo>
                  <a:lnTo>
                    <a:pt x="197644" y="403226"/>
                  </a:lnTo>
                  <a:lnTo>
                    <a:pt x="180975" y="407988"/>
                  </a:lnTo>
                  <a:lnTo>
                    <a:pt x="161132" y="411163"/>
                  </a:lnTo>
                  <a:lnTo>
                    <a:pt x="142875" y="411163"/>
                  </a:lnTo>
                  <a:lnTo>
                    <a:pt x="126207" y="409576"/>
                  </a:lnTo>
                  <a:lnTo>
                    <a:pt x="107950" y="404813"/>
                  </a:lnTo>
                  <a:lnTo>
                    <a:pt x="91281" y="399257"/>
                  </a:lnTo>
                  <a:lnTo>
                    <a:pt x="74613" y="391319"/>
                  </a:lnTo>
                  <a:lnTo>
                    <a:pt x="59531" y="381001"/>
                  </a:lnTo>
                  <a:lnTo>
                    <a:pt x="46038" y="368301"/>
                  </a:lnTo>
                  <a:lnTo>
                    <a:pt x="33338" y="354807"/>
                  </a:lnTo>
                  <a:lnTo>
                    <a:pt x="23019" y="339726"/>
                  </a:lnTo>
                  <a:lnTo>
                    <a:pt x="13494" y="321469"/>
                  </a:lnTo>
                  <a:lnTo>
                    <a:pt x="6350" y="303213"/>
                  </a:lnTo>
                  <a:lnTo>
                    <a:pt x="1588" y="283369"/>
                  </a:lnTo>
                  <a:lnTo>
                    <a:pt x="0" y="254001"/>
                  </a:lnTo>
                  <a:lnTo>
                    <a:pt x="1588" y="227013"/>
                  </a:lnTo>
                  <a:lnTo>
                    <a:pt x="7938" y="199232"/>
                  </a:lnTo>
                  <a:lnTo>
                    <a:pt x="16669" y="173832"/>
                  </a:lnTo>
                  <a:lnTo>
                    <a:pt x="28575" y="149225"/>
                  </a:lnTo>
                  <a:lnTo>
                    <a:pt x="44450" y="126207"/>
                  </a:lnTo>
                  <a:lnTo>
                    <a:pt x="61119" y="104775"/>
                  </a:lnTo>
                  <a:lnTo>
                    <a:pt x="80963" y="86519"/>
                  </a:lnTo>
                  <a:lnTo>
                    <a:pt x="101600" y="68263"/>
                  </a:lnTo>
                  <a:lnTo>
                    <a:pt x="124619" y="51594"/>
                  </a:lnTo>
                  <a:lnTo>
                    <a:pt x="149225" y="38100"/>
                  </a:lnTo>
                  <a:lnTo>
                    <a:pt x="173832" y="27782"/>
                  </a:lnTo>
                  <a:lnTo>
                    <a:pt x="197644" y="16669"/>
                  </a:lnTo>
                  <a:lnTo>
                    <a:pt x="223838" y="10319"/>
                  </a:lnTo>
                  <a:lnTo>
                    <a:pt x="249238" y="6350"/>
                  </a:lnTo>
                  <a:lnTo>
                    <a:pt x="273844" y="4763"/>
                  </a:lnTo>
                  <a:lnTo>
                    <a:pt x="288926" y="1588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39"/>
            <p:cNvSpPr>
              <a:spLocks/>
            </p:cNvSpPr>
            <p:nvPr/>
          </p:nvSpPr>
          <p:spPr bwMode="invGray">
            <a:xfrm>
              <a:off x="8410574" y="4315097"/>
              <a:ext cx="733426" cy="1199085"/>
            </a:xfrm>
            <a:custGeom>
              <a:avLst/>
              <a:gdLst/>
              <a:ahLst/>
              <a:cxnLst/>
              <a:rect l="l" t="t" r="r" b="b"/>
              <a:pathLst>
                <a:path w="733426" h="1199085">
                  <a:moveTo>
                    <a:pt x="199452" y="363288"/>
                  </a:moveTo>
                  <a:cubicBezTo>
                    <a:pt x="199456" y="363314"/>
                    <a:pt x="199915" y="366191"/>
                    <a:pt x="251483" y="689027"/>
                  </a:cubicBezTo>
                  <a:cubicBezTo>
                    <a:pt x="268827" y="700456"/>
                    <a:pt x="291950" y="700456"/>
                    <a:pt x="309294" y="700456"/>
                  </a:cubicBezTo>
                  <a:cubicBezTo>
                    <a:pt x="320858" y="700456"/>
                    <a:pt x="326639" y="700456"/>
                    <a:pt x="332419" y="700456"/>
                  </a:cubicBezTo>
                  <a:cubicBezTo>
                    <a:pt x="332415" y="700429"/>
                    <a:pt x="332054" y="697418"/>
                    <a:pt x="291950" y="363288"/>
                  </a:cubicBezTo>
                  <a:cubicBezTo>
                    <a:pt x="291929" y="363288"/>
                    <a:pt x="290557" y="363288"/>
                    <a:pt x="199452" y="363288"/>
                  </a:cubicBezTo>
                  <a:close/>
                  <a:moveTo>
                    <a:pt x="16622" y="0"/>
                  </a:moveTo>
                  <a:lnTo>
                    <a:pt x="315799" y="109224"/>
                  </a:lnTo>
                  <a:lnTo>
                    <a:pt x="337168" y="289680"/>
                  </a:lnTo>
                  <a:lnTo>
                    <a:pt x="733426" y="289680"/>
                  </a:lnTo>
                  <a:lnTo>
                    <a:pt x="733426" y="363288"/>
                  </a:lnTo>
                  <a:cubicBezTo>
                    <a:pt x="709688" y="363288"/>
                    <a:pt x="628272" y="363288"/>
                    <a:pt x="349041" y="363288"/>
                  </a:cubicBezTo>
                  <a:cubicBezTo>
                    <a:pt x="349042" y="363298"/>
                    <a:pt x="349271" y="365121"/>
                    <a:pt x="389027" y="681461"/>
                  </a:cubicBezTo>
                  <a:cubicBezTo>
                    <a:pt x="389027" y="675791"/>
                    <a:pt x="394717" y="675780"/>
                    <a:pt x="394741" y="675780"/>
                  </a:cubicBezTo>
                  <a:cubicBezTo>
                    <a:pt x="417589" y="664416"/>
                    <a:pt x="434727" y="647371"/>
                    <a:pt x="451865" y="624645"/>
                  </a:cubicBezTo>
                  <a:cubicBezTo>
                    <a:pt x="469001" y="607600"/>
                    <a:pt x="486139" y="590555"/>
                    <a:pt x="503275" y="579191"/>
                  </a:cubicBezTo>
                  <a:cubicBezTo>
                    <a:pt x="548974" y="545101"/>
                    <a:pt x="600386" y="528056"/>
                    <a:pt x="646086" y="528056"/>
                  </a:cubicBezTo>
                  <a:lnTo>
                    <a:pt x="714634" y="539420"/>
                  </a:lnTo>
                  <a:cubicBezTo>
                    <a:pt x="714635" y="539411"/>
                    <a:pt x="714801" y="538387"/>
                    <a:pt x="733426" y="423536"/>
                  </a:cubicBezTo>
                  <a:lnTo>
                    <a:pt x="733426" y="952957"/>
                  </a:lnTo>
                  <a:lnTo>
                    <a:pt x="698081" y="1199085"/>
                  </a:lnTo>
                  <a:lnTo>
                    <a:pt x="251689" y="1199085"/>
                  </a:lnTo>
                  <a:lnTo>
                    <a:pt x="113972" y="289680"/>
                  </a:lnTo>
                  <a:lnTo>
                    <a:pt x="280182" y="289680"/>
                  </a:lnTo>
                  <a:lnTo>
                    <a:pt x="263562" y="147215"/>
                  </a:lnTo>
                  <a:lnTo>
                    <a:pt x="0" y="52238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invGray">
            <a:xfrm>
              <a:off x="571240" y="0"/>
              <a:ext cx="473323" cy="91282"/>
            </a:xfrm>
            <a:custGeom>
              <a:avLst/>
              <a:gdLst/>
              <a:ahLst/>
              <a:cxnLst/>
              <a:rect l="l" t="t" r="r" b="b"/>
              <a:pathLst>
                <a:path w="473323" h="91282">
                  <a:moveTo>
                    <a:pt x="0" y="0"/>
                  </a:moveTo>
                  <a:lnTo>
                    <a:pt x="473323" y="0"/>
                  </a:lnTo>
                  <a:lnTo>
                    <a:pt x="460215" y="91282"/>
                  </a:lnTo>
                  <a:lnTo>
                    <a:pt x="13823" y="91282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invGray">
            <a:xfrm>
              <a:off x="5629274" y="316179"/>
              <a:ext cx="1038226" cy="1502303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invGray">
            <a:xfrm>
              <a:off x="981074" y="3618179"/>
              <a:ext cx="1038226" cy="1502303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46"/>
            <p:cNvSpPr>
              <a:spLocks/>
            </p:cNvSpPr>
            <p:nvPr/>
          </p:nvSpPr>
          <p:spPr bwMode="invGray">
            <a:xfrm>
              <a:off x="3695700" y="6159500"/>
              <a:ext cx="1133475" cy="698500"/>
            </a:xfrm>
            <a:custGeom>
              <a:avLst/>
              <a:gdLst/>
              <a:ahLst/>
              <a:cxnLst/>
              <a:rect l="l" t="t" r="r" b="b"/>
              <a:pathLst>
                <a:path w="1133475" h="698500">
                  <a:moveTo>
                    <a:pt x="1133475" y="0"/>
                  </a:moveTo>
                  <a:lnTo>
                    <a:pt x="1128713" y="39688"/>
                  </a:lnTo>
                  <a:lnTo>
                    <a:pt x="1123950" y="77788"/>
                  </a:lnTo>
                  <a:lnTo>
                    <a:pt x="1108869" y="155575"/>
                  </a:lnTo>
                  <a:lnTo>
                    <a:pt x="1089025" y="230188"/>
                  </a:lnTo>
                  <a:lnTo>
                    <a:pt x="1069181" y="303213"/>
                  </a:lnTo>
                  <a:lnTo>
                    <a:pt x="1057275" y="333375"/>
                  </a:lnTo>
                  <a:lnTo>
                    <a:pt x="1044575" y="362744"/>
                  </a:lnTo>
                  <a:lnTo>
                    <a:pt x="1031081" y="391319"/>
                  </a:lnTo>
                  <a:lnTo>
                    <a:pt x="1016000" y="420688"/>
                  </a:lnTo>
                  <a:lnTo>
                    <a:pt x="979488" y="475457"/>
                  </a:lnTo>
                  <a:lnTo>
                    <a:pt x="938213" y="530226"/>
                  </a:lnTo>
                  <a:lnTo>
                    <a:pt x="892175" y="580232"/>
                  </a:lnTo>
                  <a:lnTo>
                    <a:pt x="842169" y="627857"/>
                  </a:lnTo>
                  <a:lnTo>
                    <a:pt x="788988" y="669926"/>
                  </a:lnTo>
                  <a:lnTo>
                    <a:pt x="744883" y="698500"/>
                  </a:lnTo>
                  <a:lnTo>
                    <a:pt x="132498" y="698500"/>
                  </a:lnTo>
                  <a:lnTo>
                    <a:pt x="101600" y="668338"/>
                  </a:lnTo>
                  <a:lnTo>
                    <a:pt x="71438" y="633413"/>
                  </a:lnTo>
                  <a:lnTo>
                    <a:pt x="46831" y="595313"/>
                  </a:lnTo>
                  <a:lnTo>
                    <a:pt x="26988" y="554038"/>
                  </a:lnTo>
                  <a:lnTo>
                    <a:pt x="13494" y="510382"/>
                  </a:lnTo>
                  <a:lnTo>
                    <a:pt x="3969" y="465932"/>
                  </a:lnTo>
                  <a:lnTo>
                    <a:pt x="0" y="420688"/>
                  </a:lnTo>
                  <a:lnTo>
                    <a:pt x="794" y="376238"/>
                  </a:lnTo>
                  <a:lnTo>
                    <a:pt x="8731" y="330200"/>
                  </a:lnTo>
                  <a:lnTo>
                    <a:pt x="20638" y="286544"/>
                  </a:lnTo>
                  <a:lnTo>
                    <a:pt x="38894" y="242094"/>
                  </a:lnTo>
                  <a:lnTo>
                    <a:pt x="63500" y="200819"/>
                  </a:lnTo>
                  <a:lnTo>
                    <a:pt x="94456" y="162719"/>
                  </a:lnTo>
                  <a:lnTo>
                    <a:pt x="111125" y="144463"/>
                  </a:lnTo>
                  <a:lnTo>
                    <a:pt x="129381" y="127794"/>
                  </a:lnTo>
                  <a:lnTo>
                    <a:pt x="149225" y="111125"/>
                  </a:lnTo>
                  <a:lnTo>
                    <a:pt x="169863" y="97632"/>
                  </a:lnTo>
                  <a:lnTo>
                    <a:pt x="191294" y="84932"/>
                  </a:lnTo>
                  <a:lnTo>
                    <a:pt x="214313" y="76200"/>
                  </a:lnTo>
                  <a:lnTo>
                    <a:pt x="237331" y="66675"/>
                  </a:lnTo>
                  <a:lnTo>
                    <a:pt x="261938" y="59532"/>
                  </a:lnTo>
                  <a:lnTo>
                    <a:pt x="285750" y="54769"/>
                  </a:lnTo>
                  <a:lnTo>
                    <a:pt x="310356" y="51594"/>
                  </a:lnTo>
                  <a:lnTo>
                    <a:pt x="334963" y="50007"/>
                  </a:lnTo>
                  <a:lnTo>
                    <a:pt x="359569" y="50007"/>
                  </a:lnTo>
                  <a:lnTo>
                    <a:pt x="384969" y="50007"/>
                  </a:lnTo>
                  <a:lnTo>
                    <a:pt x="409575" y="53182"/>
                  </a:lnTo>
                  <a:lnTo>
                    <a:pt x="459581" y="63500"/>
                  </a:lnTo>
                  <a:lnTo>
                    <a:pt x="508794" y="79375"/>
                  </a:lnTo>
                  <a:lnTo>
                    <a:pt x="535781" y="91282"/>
                  </a:lnTo>
                  <a:lnTo>
                    <a:pt x="565150" y="106363"/>
                  </a:lnTo>
                  <a:lnTo>
                    <a:pt x="619919" y="138907"/>
                  </a:lnTo>
                  <a:lnTo>
                    <a:pt x="676275" y="170657"/>
                  </a:lnTo>
                  <a:lnTo>
                    <a:pt x="704850" y="184150"/>
                  </a:lnTo>
                  <a:lnTo>
                    <a:pt x="734219" y="196057"/>
                  </a:lnTo>
                  <a:lnTo>
                    <a:pt x="770731" y="208757"/>
                  </a:lnTo>
                  <a:lnTo>
                    <a:pt x="807244" y="214313"/>
                  </a:lnTo>
                  <a:lnTo>
                    <a:pt x="843756" y="214313"/>
                  </a:lnTo>
                  <a:lnTo>
                    <a:pt x="880269" y="210344"/>
                  </a:lnTo>
                  <a:lnTo>
                    <a:pt x="915194" y="200819"/>
                  </a:lnTo>
                  <a:lnTo>
                    <a:pt x="950119" y="187325"/>
                  </a:lnTo>
                  <a:lnTo>
                    <a:pt x="982663" y="170657"/>
                  </a:lnTo>
                  <a:lnTo>
                    <a:pt x="1012825" y="149225"/>
                  </a:lnTo>
                  <a:lnTo>
                    <a:pt x="1029494" y="137319"/>
                  </a:lnTo>
                  <a:lnTo>
                    <a:pt x="1044575" y="121444"/>
                  </a:lnTo>
                  <a:lnTo>
                    <a:pt x="1061244" y="104775"/>
                  </a:lnTo>
                  <a:lnTo>
                    <a:pt x="1078706" y="86519"/>
                  </a:lnTo>
                  <a:lnTo>
                    <a:pt x="1095375" y="66675"/>
                  </a:lnTo>
                  <a:lnTo>
                    <a:pt x="1108869" y="45244"/>
                  </a:lnTo>
                  <a:lnTo>
                    <a:pt x="1122363" y="23019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invGray">
            <a:xfrm>
              <a:off x="8689976" y="1066799"/>
              <a:ext cx="454024" cy="1104913"/>
            </a:xfrm>
            <a:custGeom>
              <a:avLst/>
              <a:gdLst/>
              <a:ahLst/>
              <a:cxnLst/>
              <a:rect l="l" t="t" r="r" b="b"/>
              <a:pathLst>
                <a:path w="454024" h="1104913">
                  <a:moveTo>
                    <a:pt x="68482" y="0"/>
                  </a:moveTo>
                  <a:cubicBezTo>
                    <a:pt x="68495" y="0"/>
                    <a:pt x="70714" y="0"/>
                    <a:pt x="454024" y="0"/>
                  </a:cubicBezTo>
                  <a:lnTo>
                    <a:pt x="454024" y="386531"/>
                  </a:lnTo>
                  <a:cubicBezTo>
                    <a:pt x="451928" y="383397"/>
                    <a:pt x="450400" y="379992"/>
                    <a:pt x="448892" y="376569"/>
                  </a:cubicBezTo>
                  <a:cubicBezTo>
                    <a:pt x="410840" y="284461"/>
                    <a:pt x="403229" y="184678"/>
                    <a:pt x="433671" y="84893"/>
                  </a:cubicBezTo>
                  <a:cubicBezTo>
                    <a:pt x="433653" y="84893"/>
                    <a:pt x="431174" y="84893"/>
                    <a:pt x="83587" y="84893"/>
                  </a:cubicBezTo>
                  <a:cubicBezTo>
                    <a:pt x="83587" y="84907"/>
                    <a:pt x="83587" y="88480"/>
                    <a:pt x="83587" y="1021327"/>
                  </a:cubicBezTo>
                  <a:cubicBezTo>
                    <a:pt x="83601" y="1021327"/>
                    <a:pt x="85833" y="1021327"/>
                    <a:pt x="454024" y="1021327"/>
                  </a:cubicBezTo>
                  <a:lnTo>
                    <a:pt x="454024" y="1104913"/>
                  </a:lnTo>
                  <a:cubicBezTo>
                    <a:pt x="359473" y="1104913"/>
                    <a:pt x="234271" y="1104913"/>
                    <a:pt x="68482" y="1104913"/>
                  </a:cubicBezTo>
                  <a:cubicBezTo>
                    <a:pt x="30437" y="1104913"/>
                    <a:pt x="0" y="1074221"/>
                    <a:pt x="0" y="1043530"/>
                  </a:cubicBezTo>
                  <a:cubicBezTo>
                    <a:pt x="0" y="1043514"/>
                    <a:pt x="0" y="1039661"/>
                    <a:pt x="0" y="69057"/>
                  </a:cubicBezTo>
                  <a:cubicBezTo>
                    <a:pt x="0" y="30692"/>
                    <a:pt x="30437" y="0"/>
                    <a:pt x="68482" y="0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50"/>
            <p:cNvSpPr>
              <a:spLocks/>
            </p:cNvSpPr>
            <p:nvPr/>
          </p:nvSpPr>
          <p:spPr bwMode="invGray">
            <a:xfrm>
              <a:off x="4938043" y="5568185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49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9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51"/>
            <p:cNvSpPr>
              <a:spLocks/>
            </p:cNvSpPr>
            <p:nvPr/>
          </p:nvSpPr>
          <p:spPr bwMode="invGray">
            <a:xfrm>
              <a:off x="4938043" y="5167698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49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9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52"/>
            <p:cNvSpPr>
              <a:spLocks/>
            </p:cNvSpPr>
            <p:nvPr/>
          </p:nvSpPr>
          <p:spPr bwMode="invGray">
            <a:xfrm>
              <a:off x="5445682" y="5568185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53"/>
            <p:cNvSpPr>
              <a:spLocks/>
            </p:cNvSpPr>
            <p:nvPr/>
          </p:nvSpPr>
          <p:spPr bwMode="invGray">
            <a:xfrm>
              <a:off x="5445682" y="5167698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invGray">
            <a:xfrm>
              <a:off x="4938043" y="4757837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49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9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invGray">
            <a:xfrm>
              <a:off x="5445682" y="4757837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invGray">
            <a:xfrm>
              <a:off x="3940176" y="4749800"/>
              <a:ext cx="897410" cy="1133147"/>
            </a:xfrm>
            <a:custGeom>
              <a:avLst/>
              <a:gdLst/>
              <a:ahLst/>
              <a:cxnLst/>
              <a:rect l="l" t="t" r="r" b="b"/>
              <a:pathLst>
                <a:path w="1063625" h="1343025">
                  <a:moveTo>
                    <a:pt x="101600" y="103188"/>
                  </a:moveTo>
                  <a:cubicBezTo>
                    <a:pt x="101600" y="103188"/>
                    <a:pt x="101600" y="103188"/>
                    <a:pt x="101600" y="1241426"/>
                  </a:cubicBezTo>
                  <a:cubicBezTo>
                    <a:pt x="101600" y="1241426"/>
                    <a:pt x="101600" y="1241426"/>
                    <a:pt x="823148" y="1241426"/>
                  </a:cubicBezTo>
                  <a:cubicBezTo>
                    <a:pt x="850900" y="1120139"/>
                    <a:pt x="841649" y="989521"/>
                    <a:pt x="786146" y="868233"/>
                  </a:cubicBezTo>
                  <a:cubicBezTo>
                    <a:pt x="758394" y="802925"/>
                    <a:pt x="721391" y="746946"/>
                    <a:pt x="675138" y="681637"/>
                  </a:cubicBezTo>
                  <a:cubicBezTo>
                    <a:pt x="628885" y="616328"/>
                    <a:pt x="582632" y="541690"/>
                    <a:pt x="545630" y="457721"/>
                  </a:cubicBezTo>
                  <a:cubicBezTo>
                    <a:pt x="499377" y="345763"/>
                    <a:pt x="490126" y="224476"/>
                    <a:pt x="527128" y="103188"/>
                  </a:cubicBezTo>
                  <a:cubicBezTo>
                    <a:pt x="527128" y="103188"/>
                    <a:pt x="527128" y="103188"/>
                    <a:pt x="101600" y="103188"/>
                  </a:cubicBezTo>
                  <a:close/>
                  <a:moveTo>
                    <a:pt x="83240" y="0"/>
                  </a:moveTo>
                  <a:cubicBezTo>
                    <a:pt x="83240" y="0"/>
                    <a:pt x="83240" y="0"/>
                    <a:pt x="675171" y="0"/>
                  </a:cubicBezTo>
                  <a:cubicBezTo>
                    <a:pt x="675171" y="9066"/>
                    <a:pt x="675171" y="9319"/>
                    <a:pt x="675171" y="9327"/>
                  </a:cubicBezTo>
                  <a:cubicBezTo>
                    <a:pt x="675171" y="9327"/>
                    <a:pt x="675171" y="9327"/>
                    <a:pt x="1008131" y="9327"/>
                  </a:cubicBezTo>
                  <a:cubicBezTo>
                    <a:pt x="1035878" y="9327"/>
                    <a:pt x="1063625" y="27980"/>
                    <a:pt x="1063625" y="65286"/>
                  </a:cubicBezTo>
                  <a:cubicBezTo>
                    <a:pt x="1063625" y="65286"/>
                    <a:pt x="1063625" y="65286"/>
                    <a:pt x="1063625" y="326430"/>
                  </a:cubicBezTo>
                  <a:cubicBezTo>
                    <a:pt x="1063625" y="354410"/>
                    <a:pt x="1035878" y="382389"/>
                    <a:pt x="1008131" y="382389"/>
                  </a:cubicBezTo>
                  <a:lnTo>
                    <a:pt x="638175" y="382389"/>
                  </a:lnTo>
                  <a:cubicBezTo>
                    <a:pt x="638175" y="391716"/>
                    <a:pt x="647424" y="410369"/>
                    <a:pt x="647424" y="419695"/>
                  </a:cubicBezTo>
                  <a:cubicBezTo>
                    <a:pt x="656673" y="447675"/>
                    <a:pt x="665922" y="466328"/>
                    <a:pt x="684420" y="494308"/>
                  </a:cubicBezTo>
                  <a:cubicBezTo>
                    <a:pt x="684420" y="494308"/>
                    <a:pt x="684420" y="494308"/>
                    <a:pt x="1008131" y="494308"/>
                  </a:cubicBezTo>
                  <a:cubicBezTo>
                    <a:pt x="1035878" y="494308"/>
                    <a:pt x="1063625" y="512961"/>
                    <a:pt x="1063625" y="550267"/>
                  </a:cubicBezTo>
                  <a:cubicBezTo>
                    <a:pt x="1063625" y="550267"/>
                    <a:pt x="1063625" y="550267"/>
                    <a:pt x="1063625" y="811411"/>
                  </a:cubicBezTo>
                  <a:cubicBezTo>
                    <a:pt x="1063625" y="839391"/>
                    <a:pt x="1035878" y="867370"/>
                    <a:pt x="1008131" y="867370"/>
                  </a:cubicBezTo>
                  <a:cubicBezTo>
                    <a:pt x="1008131" y="867370"/>
                    <a:pt x="1008131" y="867370"/>
                    <a:pt x="897145" y="867370"/>
                  </a:cubicBezTo>
                  <a:cubicBezTo>
                    <a:pt x="915642" y="895350"/>
                    <a:pt x="924891" y="932656"/>
                    <a:pt x="934140" y="969963"/>
                  </a:cubicBezTo>
                  <a:cubicBezTo>
                    <a:pt x="934140" y="969963"/>
                    <a:pt x="934140" y="969963"/>
                    <a:pt x="1008131" y="969963"/>
                  </a:cubicBezTo>
                  <a:cubicBezTo>
                    <a:pt x="1035878" y="969963"/>
                    <a:pt x="1063625" y="988616"/>
                    <a:pt x="1063625" y="1025922"/>
                  </a:cubicBezTo>
                  <a:cubicBezTo>
                    <a:pt x="1063625" y="1025922"/>
                    <a:pt x="1063625" y="1025922"/>
                    <a:pt x="1063625" y="1287066"/>
                  </a:cubicBezTo>
                  <a:cubicBezTo>
                    <a:pt x="1063625" y="1315045"/>
                    <a:pt x="1035878" y="1343025"/>
                    <a:pt x="1008131" y="1343025"/>
                  </a:cubicBezTo>
                  <a:cubicBezTo>
                    <a:pt x="1008131" y="1343025"/>
                    <a:pt x="1008131" y="1343025"/>
                    <a:pt x="906393" y="1343025"/>
                  </a:cubicBezTo>
                  <a:cubicBezTo>
                    <a:pt x="906393" y="1343025"/>
                    <a:pt x="906393" y="1343025"/>
                    <a:pt x="83240" y="1343025"/>
                  </a:cubicBezTo>
                  <a:cubicBezTo>
                    <a:pt x="36996" y="1343025"/>
                    <a:pt x="0" y="1305719"/>
                    <a:pt x="0" y="1268413"/>
                  </a:cubicBezTo>
                  <a:cubicBezTo>
                    <a:pt x="0" y="1268413"/>
                    <a:pt x="0" y="1268413"/>
                    <a:pt x="0" y="83939"/>
                  </a:cubicBezTo>
                  <a:cubicBezTo>
                    <a:pt x="0" y="37306"/>
                    <a:pt x="36996" y="0"/>
                    <a:pt x="83240" y="0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invGray">
            <a:xfrm>
              <a:off x="217900" y="4136549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invGray">
            <a:xfrm>
              <a:off x="217900" y="3736062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invGray">
            <a:xfrm>
              <a:off x="1" y="3326201"/>
              <a:ext cx="116105" cy="1125112"/>
            </a:xfrm>
            <a:custGeom>
              <a:avLst/>
              <a:gdLst/>
              <a:ahLst/>
              <a:cxnLst/>
              <a:rect l="l" t="t" r="r" b="b"/>
              <a:pathLst>
                <a:path w="116105" h="1125112">
                  <a:moveTo>
                    <a:pt x="0" y="810348"/>
                  </a:moveTo>
                  <a:cubicBezTo>
                    <a:pt x="21190" y="810348"/>
                    <a:pt x="44229" y="810348"/>
                    <a:pt x="69277" y="810348"/>
                  </a:cubicBezTo>
                  <a:cubicBezTo>
                    <a:pt x="92691" y="810348"/>
                    <a:pt x="116105" y="826086"/>
                    <a:pt x="116105" y="857563"/>
                  </a:cubicBezTo>
                  <a:lnTo>
                    <a:pt x="116105" y="1077898"/>
                  </a:lnTo>
                  <a:cubicBezTo>
                    <a:pt x="116105" y="1101505"/>
                    <a:pt x="92691" y="1125112"/>
                    <a:pt x="69277" y="1125112"/>
                  </a:cubicBezTo>
                  <a:cubicBezTo>
                    <a:pt x="69270" y="1125112"/>
                    <a:pt x="68589" y="1125112"/>
                    <a:pt x="0" y="1125112"/>
                  </a:cubicBezTo>
                  <a:close/>
                  <a:moveTo>
                    <a:pt x="0" y="409861"/>
                  </a:moveTo>
                  <a:cubicBezTo>
                    <a:pt x="21190" y="409861"/>
                    <a:pt x="44229" y="409861"/>
                    <a:pt x="69277" y="409861"/>
                  </a:cubicBezTo>
                  <a:cubicBezTo>
                    <a:pt x="92691" y="409861"/>
                    <a:pt x="116105" y="425599"/>
                    <a:pt x="116105" y="457076"/>
                  </a:cubicBezTo>
                  <a:lnTo>
                    <a:pt x="116105" y="677411"/>
                  </a:lnTo>
                  <a:cubicBezTo>
                    <a:pt x="116105" y="701018"/>
                    <a:pt x="92691" y="724625"/>
                    <a:pt x="69277" y="724625"/>
                  </a:cubicBezTo>
                  <a:cubicBezTo>
                    <a:pt x="69268" y="724625"/>
                    <a:pt x="68475" y="724625"/>
                    <a:pt x="0" y="724625"/>
                  </a:cubicBezTo>
                  <a:close/>
                  <a:moveTo>
                    <a:pt x="0" y="0"/>
                  </a:moveTo>
                  <a:cubicBezTo>
                    <a:pt x="21190" y="0"/>
                    <a:pt x="44229" y="0"/>
                    <a:pt x="69277" y="0"/>
                  </a:cubicBezTo>
                  <a:cubicBezTo>
                    <a:pt x="92691" y="0"/>
                    <a:pt x="116105" y="15738"/>
                    <a:pt x="116105" y="47215"/>
                  </a:cubicBezTo>
                  <a:lnTo>
                    <a:pt x="116105" y="267550"/>
                  </a:lnTo>
                  <a:cubicBezTo>
                    <a:pt x="116105" y="291157"/>
                    <a:pt x="92691" y="314764"/>
                    <a:pt x="69277" y="314764"/>
                  </a:cubicBezTo>
                  <a:cubicBezTo>
                    <a:pt x="69268" y="314764"/>
                    <a:pt x="68475" y="314764"/>
                    <a:pt x="0" y="314764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invGray">
            <a:xfrm>
              <a:off x="217900" y="3326201"/>
              <a:ext cx="405844" cy="314764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invGray">
            <a:xfrm>
              <a:off x="4710868" y="702909"/>
              <a:ext cx="301344" cy="233716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49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9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51"/>
            <p:cNvSpPr>
              <a:spLocks/>
            </p:cNvSpPr>
            <p:nvPr/>
          </p:nvSpPr>
          <p:spPr bwMode="invGray">
            <a:xfrm>
              <a:off x="4710868" y="405544"/>
              <a:ext cx="301344" cy="233716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49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9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invGray">
            <a:xfrm>
              <a:off x="5087795" y="702909"/>
              <a:ext cx="301344" cy="233716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53"/>
            <p:cNvSpPr>
              <a:spLocks/>
            </p:cNvSpPr>
            <p:nvPr/>
          </p:nvSpPr>
          <p:spPr bwMode="invGray">
            <a:xfrm>
              <a:off x="5087795" y="405544"/>
              <a:ext cx="301344" cy="233716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invGray">
            <a:xfrm>
              <a:off x="4710868" y="101218"/>
              <a:ext cx="301344" cy="233716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49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9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invGray">
            <a:xfrm>
              <a:off x="5087795" y="101218"/>
              <a:ext cx="301344" cy="233716"/>
            </a:xfrm>
            <a:custGeom>
              <a:avLst/>
              <a:gdLst>
                <a:gd name="T0" fmla="*/ 52 w 52"/>
                <a:gd name="T1" fmla="*/ 6 h 40"/>
                <a:gd name="T2" fmla="*/ 46 w 52"/>
                <a:gd name="T3" fmla="*/ 0 h 40"/>
                <a:gd name="T4" fmla="*/ 6 w 52"/>
                <a:gd name="T5" fmla="*/ 0 h 40"/>
                <a:gd name="T6" fmla="*/ 0 w 52"/>
                <a:gd name="T7" fmla="*/ 6 h 40"/>
                <a:gd name="T8" fmla="*/ 0 w 52"/>
                <a:gd name="T9" fmla="*/ 34 h 40"/>
                <a:gd name="T10" fmla="*/ 6 w 52"/>
                <a:gd name="T11" fmla="*/ 40 h 40"/>
                <a:gd name="T12" fmla="*/ 46 w 52"/>
                <a:gd name="T13" fmla="*/ 40 h 40"/>
                <a:gd name="T14" fmla="*/ 52 w 52"/>
                <a:gd name="T15" fmla="*/ 34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cubicBezTo>
                    <a:pt x="52" y="2"/>
                    <a:pt x="50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0" y="40"/>
                    <a:pt x="52" y="37"/>
                    <a:pt x="52" y="34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invGray">
            <a:xfrm>
              <a:off x="3969941" y="95250"/>
              <a:ext cx="666337" cy="841374"/>
            </a:xfrm>
            <a:custGeom>
              <a:avLst/>
              <a:gdLst/>
              <a:ahLst/>
              <a:cxnLst/>
              <a:rect l="l" t="t" r="r" b="b"/>
              <a:pathLst>
                <a:path w="1063625" h="1343025">
                  <a:moveTo>
                    <a:pt x="101600" y="103188"/>
                  </a:moveTo>
                  <a:cubicBezTo>
                    <a:pt x="101600" y="103188"/>
                    <a:pt x="101600" y="103188"/>
                    <a:pt x="101600" y="1241426"/>
                  </a:cubicBezTo>
                  <a:cubicBezTo>
                    <a:pt x="101600" y="1241426"/>
                    <a:pt x="101600" y="1241426"/>
                    <a:pt x="823148" y="1241426"/>
                  </a:cubicBezTo>
                  <a:cubicBezTo>
                    <a:pt x="850900" y="1120139"/>
                    <a:pt x="841649" y="989521"/>
                    <a:pt x="786146" y="868233"/>
                  </a:cubicBezTo>
                  <a:cubicBezTo>
                    <a:pt x="758394" y="802925"/>
                    <a:pt x="721391" y="746946"/>
                    <a:pt x="675138" y="681637"/>
                  </a:cubicBezTo>
                  <a:cubicBezTo>
                    <a:pt x="628885" y="616328"/>
                    <a:pt x="582632" y="541690"/>
                    <a:pt x="545630" y="457721"/>
                  </a:cubicBezTo>
                  <a:cubicBezTo>
                    <a:pt x="499377" y="345763"/>
                    <a:pt x="490126" y="224476"/>
                    <a:pt x="527128" y="103188"/>
                  </a:cubicBezTo>
                  <a:cubicBezTo>
                    <a:pt x="527128" y="103188"/>
                    <a:pt x="527128" y="103188"/>
                    <a:pt x="101600" y="103188"/>
                  </a:cubicBezTo>
                  <a:close/>
                  <a:moveTo>
                    <a:pt x="83240" y="0"/>
                  </a:moveTo>
                  <a:cubicBezTo>
                    <a:pt x="83240" y="0"/>
                    <a:pt x="83240" y="0"/>
                    <a:pt x="675171" y="0"/>
                  </a:cubicBezTo>
                  <a:cubicBezTo>
                    <a:pt x="675171" y="9066"/>
                    <a:pt x="675171" y="9319"/>
                    <a:pt x="675171" y="9327"/>
                  </a:cubicBezTo>
                  <a:cubicBezTo>
                    <a:pt x="675171" y="9327"/>
                    <a:pt x="675171" y="9327"/>
                    <a:pt x="1008131" y="9327"/>
                  </a:cubicBezTo>
                  <a:cubicBezTo>
                    <a:pt x="1035878" y="9327"/>
                    <a:pt x="1063625" y="27980"/>
                    <a:pt x="1063625" y="65286"/>
                  </a:cubicBezTo>
                  <a:cubicBezTo>
                    <a:pt x="1063625" y="65286"/>
                    <a:pt x="1063625" y="65286"/>
                    <a:pt x="1063625" y="326430"/>
                  </a:cubicBezTo>
                  <a:cubicBezTo>
                    <a:pt x="1063625" y="354410"/>
                    <a:pt x="1035878" y="382389"/>
                    <a:pt x="1008131" y="382389"/>
                  </a:cubicBezTo>
                  <a:lnTo>
                    <a:pt x="638175" y="382389"/>
                  </a:lnTo>
                  <a:cubicBezTo>
                    <a:pt x="638175" y="391716"/>
                    <a:pt x="647424" y="410369"/>
                    <a:pt x="647424" y="419695"/>
                  </a:cubicBezTo>
                  <a:cubicBezTo>
                    <a:pt x="656673" y="447675"/>
                    <a:pt x="665922" y="466328"/>
                    <a:pt x="684420" y="494308"/>
                  </a:cubicBezTo>
                  <a:cubicBezTo>
                    <a:pt x="684420" y="494308"/>
                    <a:pt x="684420" y="494308"/>
                    <a:pt x="1008131" y="494308"/>
                  </a:cubicBezTo>
                  <a:cubicBezTo>
                    <a:pt x="1035878" y="494308"/>
                    <a:pt x="1063625" y="512961"/>
                    <a:pt x="1063625" y="550267"/>
                  </a:cubicBezTo>
                  <a:cubicBezTo>
                    <a:pt x="1063625" y="550267"/>
                    <a:pt x="1063625" y="550267"/>
                    <a:pt x="1063625" y="811411"/>
                  </a:cubicBezTo>
                  <a:cubicBezTo>
                    <a:pt x="1063625" y="839391"/>
                    <a:pt x="1035878" y="867370"/>
                    <a:pt x="1008131" y="867370"/>
                  </a:cubicBezTo>
                  <a:cubicBezTo>
                    <a:pt x="1008131" y="867370"/>
                    <a:pt x="1008131" y="867370"/>
                    <a:pt x="897145" y="867370"/>
                  </a:cubicBezTo>
                  <a:cubicBezTo>
                    <a:pt x="915642" y="895350"/>
                    <a:pt x="924891" y="932656"/>
                    <a:pt x="934140" y="969963"/>
                  </a:cubicBezTo>
                  <a:cubicBezTo>
                    <a:pt x="934140" y="969963"/>
                    <a:pt x="934140" y="969963"/>
                    <a:pt x="1008131" y="969963"/>
                  </a:cubicBezTo>
                  <a:cubicBezTo>
                    <a:pt x="1035878" y="969963"/>
                    <a:pt x="1063625" y="988616"/>
                    <a:pt x="1063625" y="1025922"/>
                  </a:cubicBezTo>
                  <a:cubicBezTo>
                    <a:pt x="1063625" y="1025922"/>
                    <a:pt x="1063625" y="1025922"/>
                    <a:pt x="1063625" y="1287066"/>
                  </a:cubicBezTo>
                  <a:cubicBezTo>
                    <a:pt x="1063625" y="1315045"/>
                    <a:pt x="1035878" y="1343025"/>
                    <a:pt x="1008131" y="1343025"/>
                  </a:cubicBezTo>
                  <a:cubicBezTo>
                    <a:pt x="1008131" y="1343025"/>
                    <a:pt x="1008131" y="1343025"/>
                    <a:pt x="906393" y="1343025"/>
                  </a:cubicBezTo>
                  <a:cubicBezTo>
                    <a:pt x="906393" y="1343025"/>
                    <a:pt x="906393" y="1343025"/>
                    <a:pt x="83240" y="1343025"/>
                  </a:cubicBezTo>
                  <a:cubicBezTo>
                    <a:pt x="36996" y="1343025"/>
                    <a:pt x="0" y="1305719"/>
                    <a:pt x="0" y="1268413"/>
                  </a:cubicBezTo>
                  <a:cubicBezTo>
                    <a:pt x="0" y="1268413"/>
                    <a:pt x="0" y="1268413"/>
                    <a:pt x="0" y="83939"/>
                  </a:cubicBezTo>
                  <a:cubicBezTo>
                    <a:pt x="0" y="37306"/>
                    <a:pt x="36996" y="0"/>
                    <a:pt x="83240" y="0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61"/>
            <p:cNvSpPr>
              <a:spLocks noEditPoints="1"/>
            </p:cNvSpPr>
            <p:nvPr/>
          </p:nvSpPr>
          <p:spPr bwMode="invGray">
            <a:xfrm>
              <a:off x="6263878" y="4493025"/>
              <a:ext cx="1265462" cy="1208638"/>
            </a:xfrm>
            <a:custGeom>
              <a:avLst/>
              <a:gdLst>
                <a:gd name="T0" fmla="*/ 78 w 149"/>
                <a:gd name="T1" fmla="*/ 0 h 142"/>
                <a:gd name="T2" fmla="*/ 28 w 149"/>
                <a:gd name="T3" fmla="*/ 121 h 142"/>
                <a:gd name="T4" fmla="*/ 78 w 149"/>
                <a:gd name="T5" fmla="*/ 142 h 142"/>
                <a:gd name="T6" fmla="*/ 149 w 149"/>
                <a:gd name="T7" fmla="*/ 71 h 142"/>
                <a:gd name="T8" fmla="*/ 118 w 149"/>
                <a:gd name="T9" fmla="*/ 29 h 142"/>
                <a:gd name="T10" fmla="*/ 104 w 149"/>
                <a:gd name="T11" fmla="*/ 25 h 142"/>
                <a:gd name="T12" fmla="*/ 100 w 149"/>
                <a:gd name="T13" fmla="*/ 44 h 142"/>
                <a:gd name="T14" fmla="*/ 104 w 149"/>
                <a:gd name="T15" fmla="*/ 48 h 142"/>
                <a:gd name="T16" fmla="*/ 100 w 149"/>
                <a:gd name="T17" fmla="*/ 44 h 142"/>
                <a:gd name="T18" fmla="*/ 66 w 149"/>
                <a:gd name="T19" fmla="*/ 26 h 142"/>
                <a:gd name="T20" fmla="*/ 76 w 149"/>
                <a:gd name="T21" fmla="*/ 17 h 142"/>
                <a:gd name="T22" fmla="*/ 77 w 149"/>
                <a:gd name="T23" fmla="*/ 17 h 142"/>
                <a:gd name="T24" fmla="*/ 87 w 149"/>
                <a:gd name="T25" fmla="*/ 26 h 142"/>
                <a:gd name="T26" fmla="*/ 88 w 149"/>
                <a:gd name="T27" fmla="*/ 28 h 142"/>
                <a:gd name="T28" fmla="*/ 79 w 149"/>
                <a:gd name="T29" fmla="*/ 37 h 142"/>
                <a:gd name="T30" fmla="*/ 76 w 149"/>
                <a:gd name="T31" fmla="*/ 39 h 142"/>
                <a:gd name="T32" fmla="*/ 74 w 149"/>
                <a:gd name="T33" fmla="*/ 37 h 142"/>
                <a:gd name="T34" fmla="*/ 65 w 149"/>
                <a:gd name="T35" fmla="*/ 28 h 142"/>
                <a:gd name="T36" fmla="*/ 53 w 149"/>
                <a:gd name="T37" fmla="*/ 44 h 142"/>
                <a:gd name="T38" fmla="*/ 48 w 149"/>
                <a:gd name="T39" fmla="*/ 48 h 142"/>
                <a:gd name="T40" fmla="*/ 53 w 149"/>
                <a:gd name="T41" fmla="*/ 44 h 142"/>
                <a:gd name="T42" fmla="*/ 48 w 149"/>
                <a:gd name="T43" fmla="*/ 27 h 142"/>
                <a:gd name="T44" fmla="*/ 33 w 149"/>
                <a:gd name="T45" fmla="*/ 30 h 142"/>
                <a:gd name="T46" fmla="*/ 28 w 149"/>
                <a:gd name="T47" fmla="*/ 82 h 142"/>
                <a:gd name="T48" fmla="*/ 26 w 149"/>
                <a:gd name="T49" fmla="*/ 79 h 142"/>
                <a:gd name="T50" fmla="*/ 17 w 149"/>
                <a:gd name="T51" fmla="*/ 70 h 142"/>
                <a:gd name="T52" fmla="*/ 18 w 149"/>
                <a:gd name="T53" fmla="*/ 69 h 142"/>
                <a:gd name="T54" fmla="*/ 28 w 149"/>
                <a:gd name="T55" fmla="*/ 59 h 142"/>
                <a:gd name="T56" fmla="*/ 29 w 149"/>
                <a:gd name="T57" fmla="*/ 59 h 142"/>
                <a:gd name="T58" fmla="*/ 39 w 149"/>
                <a:gd name="T59" fmla="*/ 69 h 142"/>
                <a:gd name="T60" fmla="*/ 40 w 149"/>
                <a:gd name="T61" fmla="*/ 70 h 142"/>
                <a:gd name="T62" fmla="*/ 31 w 149"/>
                <a:gd name="T63" fmla="*/ 79 h 142"/>
                <a:gd name="T64" fmla="*/ 36 w 149"/>
                <a:gd name="T65" fmla="*/ 116 h 142"/>
                <a:gd name="T66" fmla="*/ 51 w 149"/>
                <a:gd name="T67" fmla="*/ 118 h 142"/>
                <a:gd name="T68" fmla="*/ 54 w 149"/>
                <a:gd name="T69" fmla="*/ 100 h 142"/>
                <a:gd name="T70" fmla="*/ 50 w 149"/>
                <a:gd name="T71" fmla="*/ 96 h 142"/>
                <a:gd name="T72" fmla="*/ 54 w 149"/>
                <a:gd name="T73" fmla="*/ 100 h 142"/>
                <a:gd name="T74" fmla="*/ 87 w 149"/>
                <a:gd name="T75" fmla="*/ 116 h 142"/>
                <a:gd name="T76" fmla="*/ 77 w 149"/>
                <a:gd name="T77" fmla="*/ 126 h 142"/>
                <a:gd name="T78" fmla="*/ 76 w 149"/>
                <a:gd name="T79" fmla="*/ 126 h 142"/>
                <a:gd name="T80" fmla="*/ 66 w 149"/>
                <a:gd name="T81" fmla="*/ 116 h 142"/>
                <a:gd name="T82" fmla="*/ 65 w 149"/>
                <a:gd name="T83" fmla="*/ 114 h 142"/>
                <a:gd name="T84" fmla="*/ 74 w 149"/>
                <a:gd name="T85" fmla="*/ 105 h 142"/>
                <a:gd name="T86" fmla="*/ 76 w 149"/>
                <a:gd name="T87" fmla="*/ 103 h 142"/>
                <a:gd name="T88" fmla="*/ 79 w 149"/>
                <a:gd name="T89" fmla="*/ 105 h 142"/>
                <a:gd name="T90" fmla="*/ 88 w 149"/>
                <a:gd name="T91" fmla="*/ 114 h 142"/>
                <a:gd name="T92" fmla="*/ 78 w 149"/>
                <a:gd name="T93" fmla="*/ 87 h 142"/>
                <a:gd name="T94" fmla="*/ 78 w 149"/>
                <a:gd name="T95" fmla="*/ 53 h 142"/>
                <a:gd name="T96" fmla="*/ 78 w 149"/>
                <a:gd name="T97" fmla="*/ 87 h 142"/>
                <a:gd name="T98" fmla="*/ 100 w 149"/>
                <a:gd name="T99" fmla="*/ 97 h 142"/>
                <a:gd name="T100" fmla="*/ 104 w 149"/>
                <a:gd name="T101" fmla="*/ 93 h 142"/>
                <a:gd name="T102" fmla="*/ 121 w 149"/>
                <a:gd name="T103" fmla="*/ 112 h 142"/>
                <a:gd name="T104" fmla="*/ 123 w 149"/>
                <a:gd name="T105" fmla="*/ 97 h 142"/>
                <a:gd name="T106" fmla="*/ 139 w 149"/>
                <a:gd name="T107" fmla="*/ 71 h 142"/>
                <a:gd name="T108" fmla="*/ 129 w 149"/>
                <a:gd name="T109" fmla="*/ 81 h 142"/>
                <a:gd name="T110" fmla="*/ 127 w 149"/>
                <a:gd name="T111" fmla="*/ 81 h 142"/>
                <a:gd name="T112" fmla="*/ 117 w 149"/>
                <a:gd name="T113" fmla="*/ 71 h 142"/>
                <a:gd name="T114" fmla="*/ 116 w 149"/>
                <a:gd name="T115" fmla="*/ 69 h 142"/>
                <a:gd name="T116" fmla="*/ 126 w 149"/>
                <a:gd name="T117" fmla="*/ 60 h 142"/>
                <a:gd name="T118" fmla="*/ 128 w 149"/>
                <a:gd name="T119" fmla="*/ 58 h 142"/>
                <a:gd name="T120" fmla="*/ 130 w 149"/>
                <a:gd name="T121" fmla="*/ 60 h 142"/>
                <a:gd name="T122" fmla="*/ 140 w 149"/>
                <a:gd name="T123" fmla="*/ 69 h 142"/>
                <a:gd name="T124" fmla="*/ 139 w 149"/>
                <a:gd name="T125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" h="142">
                  <a:moveTo>
                    <a:pt x="129" y="21"/>
                  </a:moveTo>
                  <a:cubicBezTo>
                    <a:pt x="115" y="7"/>
                    <a:pt x="97" y="0"/>
                    <a:pt x="78" y="0"/>
                  </a:cubicBezTo>
                  <a:cubicBezTo>
                    <a:pt x="59" y="0"/>
                    <a:pt x="41" y="7"/>
                    <a:pt x="28" y="21"/>
                  </a:cubicBezTo>
                  <a:cubicBezTo>
                    <a:pt x="0" y="48"/>
                    <a:pt x="0" y="94"/>
                    <a:pt x="28" y="121"/>
                  </a:cubicBezTo>
                  <a:cubicBezTo>
                    <a:pt x="41" y="135"/>
                    <a:pt x="59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97" y="142"/>
                    <a:pt x="115" y="135"/>
                    <a:pt x="128" y="121"/>
                  </a:cubicBezTo>
                  <a:cubicBezTo>
                    <a:pt x="142" y="108"/>
                    <a:pt x="149" y="90"/>
                    <a:pt x="149" y="71"/>
                  </a:cubicBezTo>
                  <a:cubicBezTo>
                    <a:pt x="149" y="52"/>
                    <a:pt x="142" y="34"/>
                    <a:pt x="129" y="21"/>
                  </a:cubicBezTo>
                  <a:close/>
                  <a:moveTo>
                    <a:pt x="118" y="29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04" y="25"/>
                    <a:pt x="104" y="25"/>
                    <a:pt x="104" y="25"/>
                  </a:cubicBezTo>
                  <a:lnTo>
                    <a:pt x="118" y="29"/>
                  </a:lnTo>
                  <a:close/>
                  <a:moveTo>
                    <a:pt x="100" y="44"/>
                  </a:moveTo>
                  <a:cubicBezTo>
                    <a:pt x="101" y="43"/>
                    <a:pt x="103" y="43"/>
                    <a:pt x="104" y="44"/>
                  </a:cubicBezTo>
                  <a:cubicBezTo>
                    <a:pt x="105" y="45"/>
                    <a:pt x="105" y="47"/>
                    <a:pt x="104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9" y="47"/>
                    <a:pt x="99" y="45"/>
                    <a:pt x="100" y="44"/>
                  </a:cubicBezTo>
                  <a:close/>
                  <a:moveTo>
                    <a:pt x="65" y="28"/>
                  </a:moveTo>
                  <a:cubicBezTo>
                    <a:pt x="65" y="27"/>
                    <a:pt x="65" y="26"/>
                    <a:pt x="66" y="26"/>
                  </a:cubicBezTo>
                  <a:cubicBezTo>
                    <a:pt x="66" y="26"/>
                    <a:pt x="72" y="25"/>
                    <a:pt x="74" y="19"/>
                  </a:cubicBezTo>
                  <a:cubicBezTo>
                    <a:pt x="74" y="19"/>
                    <a:pt x="75" y="17"/>
                    <a:pt x="76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7" y="16"/>
                    <a:pt x="77" y="17"/>
                    <a:pt x="77" y="17"/>
                  </a:cubicBezTo>
                  <a:cubicBezTo>
                    <a:pt x="78" y="17"/>
                    <a:pt x="79" y="19"/>
                    <a:pt x="79" y="19"/>
                  </a:cubicBezTo>
                  <a:cubicBezTo>
                    <a:pt x="80" y="25"/>
                    <a:pt x="87" y="26"/>
                    <a:pt x="87" y="26"/>
                  </a:cubicBezTo>
                  <a:cubicBezTo>
                    <a:pt x="88" y="26"/>
                    <a:pt x="88" y="27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9"/>
                    <a:pt x="88" y="29"/>
                    <a:pt x="87" y="30"/>
                  </a:cubicBezTo>
                  <a:cubicBezTo>
                    <a:pt x="87" y="30"/>
                    <a:pt x="80" y="31"/>
                    <a:pt x="79" y="37"/>
                  </a:cubicBezTo>
                  <a:cubicBezTo>
                    <a:pt x="79" y="37"/>
                    <a:pt x="78" y="39"/>
                    <a:pt x="77" y="39"/>
                  </a:cubicBezTo>
                  <a:cubicBezTo>
                    <a:pt x="77" y="39"/>
                    <a:pt x="77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5" y="39"/>
                    <a:pt x="74" y="37"/>
                    <a:pt x="74" y="37"/>
                  </a:cubicBezTo>
                  <a:cubicBezTo>
                    <a:pt x="72" y="31"/>
                    <a:pt x="66" y="30"/>
                    <a:pt x="66" y="30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53" y="44"/>
                  </a:moveTo>
                  <a:cubicBezTo>
                    <a:pt x="54" y="45"/>
                    <a:pt x="54" y="47"/>
                    <a:pt x="53" y="48"/>
                  </a:cubicBezTo>
                  <a:cubicBezTo>
                    <a:pt x="51" y="49"/>
                    <a:pt x="50" y="49"/>
                    <a:pt x="48" y="48"/>
                  </a:cubicBezTo>
                  <a:cubicBezTo>
                    <a:pt x="47" y="47"/>
                    <a:pt x="47" y="45"/>
                    <a:pt x="48" y="44"/>
                  </a:cubicBezTo>
                  <a:cubicBezTo>
                    <a:pt x="50" y="43"/>
                    <a:pt x="51" y="43"/>
                    <a:pt x="53" y="44"/>
                  </a:cubicBezTo>
                  <a:close/>
                  <a:moveTo>
                    <a:pt x="33" y="3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33" y="30"/>
                  </a:lnTo>
                  <a:close/>
                  <a:moveTo>
                    <a:pt x="29" y="81"/>
                  </a:moveTo>
                  <a:cubicBezTo>
                    <a:pt x="29" y="82"/>
                    <a:pt x="29" y="82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1"/>
                    <a:pt x="26" y="79"/>
                    <a:pt x="26" y="79"/>
                  </a:cubicBezTo>
                  <a:cubicBezTo>
                    <a:pt x="24" y="73"/>
                    <a:pt x="18" y="72"/>
                    <a:pt x="18" y="72"/>
                  </a:cubicBezTo>
                  <a:cubicBezTo>
                    <a:pt x="17" y="72"/>
                    <a:pt x="17" y="71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69"/>
                    <a:pt x="17" y="69"/>
                    <a:pt x="18" y="69"/>
                  </a:cubicBezTo>
                  <a:cubicBezTo>
                    <a:pt x="18" y="68"/>
                    <a:pt x="24" y="67"/>
                    <a:pt x="26" y="61"/>
                  </a:cubicBezTo>
                  <a:cubicBezTo>
                    <a:pt x="26" y="61"/>
                    <a:pt x="27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1" y="61"/>
                    <a:pt x="31" y="61"/>
                  </a:cubicBezTo>
                  <a:cubicBezTo>
                    <a:pt x="32" y="67"/>
                    <a:pt x="39" y="68"/>
                    <a:pt x="39" y="69"/>
                  </a:cubicBezTo>
                  <a:cubicBezTo>
                    <a:pt x="40" y="69"/>
                    <a:pt x="40" y="69"/>
                    <a:pt x="40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2"/>
                    <a:pt x="39" y="72"/>
                  </a:cubicBezTo>
                  <a:cubicBezTo>
                    <a:pt x="39" y="72"/>
                    <a:pt x="32" y="73"/>
                    <a:pt x="31" y="79"/>
                  </a:cubicBezTo>
                  <a:cubicBezTo>
                    <a:pt x="31" y="79"/>
                    <a:pt x="30" y="81"/>
                    <a:pt x="29" y="81"/>
                  </a:cubicBezTo>
                  <a:close/>
                  <a:moveTo>
                    <a:pt x="36" y="116"/>
                  </a:moveTo>
                  <a:cubicBezTo>
                    <a:pt x="32" y="101"/>
                    <a:pt x="32" y="101"/>
                    <a:pt x="32" y="101"/>
                  </a:cubicBezTo>
                  <a:cubicBezTo>
                    <a:pt x="51" y="118"/>
                    <a:pt x="51" y="118"/>
                    <a:pt x="51" y="118"/>
                  </a:cubicBezTo>
                  <a:lnTo>
                    <a:pt x="36" y="116"/>
                  </a:lnTo>
                  <a:close/>
                  <a:moveTo>
                    <a:pt x="54" y="100"/>
                  </a:moveTo>
                  <a:cubicBezTo>
                    <a:pt x="53" y="101"/>
                    <a:pt x="51" y="101"/>
                    <a:pt x="50" y="100"/>
                  </a:cubicBezTo>
                  <a:cubicBezTo>
                    <a:pt x="49" y="99"/>
                    <a:pt x="49" y="97"/>
                    <a:pt x="50" y="96"/>
                  </a:cubicBezTo>
                  <a:cubicBezTo>
                    <a:pt x="51" y="95"/>
                    <a:pt x="53" y="95"/>
                    <a:pt x="54" y="96"/>
                  </a:cubicBezTo>
                  <a:cubicBezTo>
                    <a:pt x="55" y="97"/>
                    <a:pt x="55" y="99"/>
                    <a:pt x="54" y="100"/>
                  </a:cubicBezTo>
                  <a:close/>
                  <a:moveTo>
                    <a:pt x="88" y="114"/>
                  </a:moveTo>
                  <a:cubicBezTo>
                    <a:pt x="88" y="115"/>
                    <a:pt x="88" y="116"/>
                    <a:pt x="87" y="116"/>
                  </a:cubicBezTo>
                  <a:cubicBezTo>
                    <a:pt x="87" y="116"/>
                    <a:pt x="80" y="117"/>
                    <a:pt x="79" y="123"/>
                  </a:cubicBezTo>
                  <a:cubicBezTo>
                    <a:pt x="79" y="123"/>
                    <a:pt x="78" y="125"/>
                    <a:pt x="77" y="126"/>
                  </a:cubicBezTo>
                  <a:cubicBezTo>
                    <a:pt x="77" y="126"/>
                    <a:pt x="77" y="126"/>
                    <a:pt x="76" y="126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5" y="125"/>
                    <a:pt x="74" y="123"/>
                    <a:pt x="74" y="123"/>
                  </a:cubicBezTo>
                  <a:cubicBezTo>
                    <a:pt x="72" y="117"/>
                    <a:pt x="66" y="116"/>
                    <a:pt x="66" y="116"/>
                  </a:cubicBezTo>
                  <a:cubicBezTo>
                    <a:pt x="65" y="116"/>
                    <a:pt x="65" y="115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2"/>
                    <a:pt x="72" y="111"/>
                    <a:pt x="74" y="105"/>
                  </a:cubicBezTo>
                  <a:cubicBezTo>
                    <a:pt x="74" y="105"/>
                    <a:pt x="75" y="103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03"/>
                    <a:pt x="79" y="105"/>
                    <a:pt x="79" y="105"/>
                  </a:cubicBezTo>
                  <a:cubicBezTo>
                    <a:pt x="80" y="111"/>
                    <a:pt x="87" y="112"/>
                    <a:pt x="87" y="113"/>
                  </a:cubicBezTo>
                  <a:cubicBezTo>
                    <a:pt x="88" y="113"/>
                    <a:pt x="88" y="113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lose/>
                  <a:moveTo>
                    <a:pt x="78" y="87"/>
                  </a:moveTo>
                  <a:cubicBezTo>
                    <a:pt x="64" y="87"/>
                    <a:pt x="53" y="79"/>
                    <a:pt x="53" y="70"/>
                  </a:cubicBezTo>
                  <a:cubicBezTo>
                    <a:pt x="53" y="60"/>
                    <a:pt x="64" y="53"/>
                    <a:pt x="78" y="53"/>
                  </a:cubicBezTo>
                  <a:cubicBezTo>
                    <a:pt x="92" y="53"/>
                    <a:pt x="103" y="60"/>
                    <a:pt x="103" y="70"/>
                  </a:cubicBezTo>
                  <a:cubicBezTo>
                    <a:pt x="103" y="79"/>
                    <a:pt x="92" y="87"/>
                    <a:pt x="78" y="87"/>
                  </a:cubicBezTo>
                  <a:close/>
                  <a:moveTo>
                    <a:pt x="104" y="97"/>
                  </a:moveTo>
                  <a:cubicBezTo>
                    <a:pt x="103" y="99"/>
                    <a:pt x="101" y="99"/>
                    <a:pt x="100" y="97"/>
                  </a:cubicBezTo>
                  <a:cubicBezTo>
                    <a:pt x="99" y="96"/>
                    <a:pt x="99" y="95"/>
                    <a:pt x="100" y="93"/>
                  </a:cubicBezTo>
                  <a:cubicBezTo>
                    <a:pt x="101" y="92"/>
                    <a:pt x="103" y="92"/>
                    <a:pt x="104" y="93"/>
                  </a:cubicBezTo>
                  <a:cubicBezTo>
                    <a:pt x="106" y="95"/>
                    <a:pt x="106" y="96"/>
                    <a:pt x="104" y="97"/>
                  </a:cubicBezTo>
                  <a:close/>
                  <a:moveTo>
                    <a:pt x="121" y="112"/>
                  </a:moveTo>
                  <a:cubicBezTo>
                    <a:pt x="106" y="116"/>
                    <a:pt x="106" y="116"/>
                    <a:pt x="106" y="116"/>
                  </a:cubicBezTo>
                  <a:cubicBezTo>
                    <a:pt x="123" y="97"/>
                    <a:pt x="123" y="97"/>
                    <a:pt x="123" y="97"/>
                  </a:cubicBezTo>
                  <a:lnTo>
                    <a:pt x="121" y="112"/>
                  </a:lnTo>
                  <a:close/>
                  <a:moveTo>
                    <a:pt x="139" y="71"/>
                  </a:moveTo>
                  <a:cubicBezTo>
                    <a:pt x="138" y="71"/>
                    <a:pt x="132" y="72"/>
                    <a:pt x="130" y="79"/>
                  </a:cubicBezTo>
                  <a:cubicBezTo>
                    <a:pt x="130" y="79"/>
                    <a:pt x="130" y="80"/>
                    <a:pt x="129" y="81"/>
                  </a:cubicBezTo>
                  <a:cubicBezTo>
                    <a:pt x="129" y="81"/>
                    <a:pt x="128" y="81"/>
                    <a:pt x="128" y="81"/>
                  </a:cubicBezTo>
                  <a:cubicBezTo>
                    <a:pt x="128" y="81"/>
                    <a:pt x="127" y="81"/>
                    <a:pt x="127" y="81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4" y="72"/>
                    <a:pt x="117" y="71"/>
                    <a:pt x="117" y="71"/>
                  </a:cubicBezTo>
                  <a:cubicBezTo>
                    <a:pt x="117" y="71"/>
                    <a:pt x="116" y="71"/>
                    <a:pt x="116" y="70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8"/>
                    <a:pt x="117" y="68"/>
                    <a:pt x="117" y="68"/>
                  </a:cubicBezTo>
                  <a:cubicBezTo>
                    <a:pt x="117" y="68"/>
                    <a:pt x="124" y="66"/>
                    <a:pt x="126" y="60"/>
                  </a:cubicBezTo>
                  <a:cubicBezTo>
                    <a:pt x="126" y="60"/>
                    <a:pt x="126" y="59"/>
                    <a:pt x="127" y="58"/>
                  </a:cubicBezTo>
                  <a:cubicBezTo>
                    <a:pt x="127" y="58"/>
                    <a:pt x="128" y="58"/>
                    <a:pt x="128" y="58"/>
                  </a:cubicBezTo>
                  <a:cubicBezTo>
                    <a:pt x="128" y="58"/>
                    <a:pt x="129" y="58"/>
                    <a:pt x="129" y="58"/>
                  </a:cubicBezTo>
                  <a:cubicBezTo>
                    <a:pt x="130" y="59"/>
                    <a:pt x="130" y="60"/>
                    <a:pt x="130" y="60"/>
                  </a:cubicBezTo>
                  <a:cubicBezTo>
                    <a:pt x="132" y="66"/>
                    <a:pt x="138" y="68"/>
                    <a:pt x="139" y="68"/>
                  </a:cubicBezTo>
                  <a:cubicBezTo>
                    <a:pt x="139" y="68"/>
                    <a:pt x="139" y="68"/>
                    <a:pt x="140" y="69"/>
                  </a:cubicBezTo>
                  <a:cubicBezTo>
                    <a:pt x="140" y="69"/>
                    <a:pt x="140" y="69"/>
                    <a:pt x="140" y="70"/>
                  </a:cubicBezTo>
                  <a:cubicBezTo>
                    <a:pt x="139" y="71"/>
                    <a:pt x="139" y="71"/>
                    <a:pt x="139" y="71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Oval 62"/>
            <p:cNvSpPr>
              <a:spLocks noChangeArrowheads="1"/>
            </p:cNvSpPr>
            <p:nvPr/>
          </p:nvSpPr>
          <p:spPr bwMode="invGray">
            <a:xfrm>
              <a:off x="6747641" y="4969109"/>
              <a:ext cx="356295" cy="239577"/>
            </a:xfrm>
            <a:prstGeom prst="ellipse">
              <a:avLst/>
            </a:pr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63"/>
            <p:cNvSpPr>
              <a:spLocks/>
            </p:cNvSpPr>
            <p:nvPr/>
          </p:nvSpPr>
          <p:spPr bwMode="invGray">
            <a:xfrm>
              <a:off x="6382862" y="4329686"/>
              <a:ext cx="1884802" cy="1558506"/>
            </a:xfrm>
            <a:custGeom>
              <a:avLst/>
              <a:gdLst/>
              <a:ahLst/>
              <a:cxnLst/>
              <a:rect l="l" t="t" r="r" b="b"/>
              <a:pathLst>
                <a:path w="1948308" h="1611020">
                  <a:moveTo>
                    <a:pt x="1153401" y="173208"/>
                  </a:moveTo>
                  <a:cubicBezTo>
                    <a:pt x="1125912" y="172968"/>
                    <a:pt x="1098388" y="174480"/>
                    <a:pt x="1071002" y="177780"/>
                  </a:cubicBezTo>
                  <a:cubicBezTo>
                    <a:pt x="1088529" y="195379"/>
                    <a:pt x="1106057" y="212978"/>
                    <a:pt x="1123584" y="230577"/>
                  </a:cubicBezTo>
                  <a:cubicBezTo>
                    <a:pt x="1430312" y="538563"/>
                    <a:pt x="1430312" y="1048939"/>
                    <a:pt x="1123584" y="1356925"/>
                  </a:cubicBezTo>
                  <a:cubicBezTo>
                    <a:pt x="1088529" y="1392123"/>
                    <a:pt x="1053475" y="1418522"/>
                    <a:pt x="1018420" y="1444921"/>
                  </a:cubicBezTo>
                  <a:cubicBezTo>
                    <a:pt x="1193693" y="1480119"/>
                    <a:pt x="1386493" y="1444921"/>
                    <a:pt x="1544239" y="1330526"/>
                  </a:cubicBezTo>
                  <a:cubicBezTo>
                    <a:pt x="1824676" y="1110537"/>
                    <a:pt x="1877258" y="705755"/>
                    <a:pt x="1666930" y="424168"/>
                  </a:cubicBezTo>
                  <a:cubicBezTo>
                    <a:pt x="1536571" y="262476"/>
                    <a:pt x="1345824" y="174893"/>
                    <a:pt x="1153401" y="173208"/>
                  </a:cubicBezTo>
                  <a:close/>
                  <a:moveTo>
                    <a:pt x="561739" y="124393"/>
                  </a:moveTo>
                  <a:cubicBezTo>
                    <a:pt x="386415" y="124393"/>
                    <a:pt x="219858" y="194828"/>
                    <a:pt x="88365" y="318089"/>
                  </a:cubicBezTo>
                  <a:cubicBezTo>
                    <a:pt x="-165855" y="582220"/>
                    <a:pt x="-165855" y="1004829"/>
                    <a:pt x="88365" y="1268960"/>
                  </a:cubicBezTo>
                  <a:cubicBezTo>
                    <a:pt x="219858" y="1392221"/>
                    <a:pt x="386415" y="1462656"/>
                    <a:pt x="561739" y="1462656"/>
                  </a:cubicBezTo>
                  <a:cubicBezTo>
                    <a:pt x="737063" y="1462656"/>
                    <a:pt x="903621" y="1392221"/>
                    <a:pt x="1035114" y="1268960"/>
                  </a:cubicBezTo>
                  <a:cubicBezTo>
                    <a:pt x="1157840" y="1136895"/>
                    <a:pt x="1227970" y="969612"/>
                    <a:pt x="1227970" y="793525"/>
                  </a:cubicBezTo>
                  <a:cubicBezTo>
                    <a:pt x="1227970" y="617437"/>
                    <a:pt x="1157840" y="450155"/>
                    <a:pt x="1035114" y="318089"/>
                  </a:cubicBezTo>
                  <a:cubicBezTo>
                    <a:pt x="912387" y="194828"/>
                    <a:pt x="737063" y="124393"/>
                    <a:pt x="561739" y="124393"/>
                  </a:cubicBezTo>
                  <a:close/>
                  <a:moveTo>
                    <a:pt x="541100" y="178"/>
                  </a:moveTo>
                  <a:cubicBezTo>
                    <a:pt x="659261" y="-2300"/>
                    <a:pt x="777730" y="21236"/>
                    <a:pt x="886327" y="70784"/>
                  </a:cubicBezTo>
                  <a:cubicBezTo>
                    <a:pt x="1202245" y="-43728"/>
                    <a:pt x="1570817" y="53167"/>
                    <a:pt x="1781429" y="335042"/>
                  </a:cubicBezTo>
                  <a:cubicBezTo>
                    <a:pt x="2053470" y="678577"/>
                    <a:pt x="1983266" y="1180667"/>
                    <a:pt x="1641021" y="1453733"/>
                  </a:cubicBezTo>
                  <a:cubicBezTo>
                    <a:pt x="1395306" y="1629905"/>
                    <a:pt x="1088164" y="1656331"/>
                    <a:pt x="833674" y="1541819"/>
                  </a:cubicBezTo>
                  <a:cubicBezTo>
                    <a:pt x="552857" y="1647523"/>
                    <a:pt x="228163" y="1585862"/>
                    <a:pt x="0" y="1356839"/>
                  </a:cubicBezTo>
                  <a:cubicBezTo>
                    <a:pt x="-307143" y="1048538"/>
                    <a:pt x="-307143" y="537640"/>
                    <a:pt x="0" y="229339"/>
                  </a:cubicBezTo>
                  <a:cubicBezTo>
                    <a:pt x="148087" y="80694"/>
                    <a:pt x="344165" y="4307"/>
                    <a:pt x="541100" y="178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61"/>
            <p:cNvSpPr>
              <a:spLocks noEditPoints="1"/>
            </p:cNvSpPr>
            <p:nvPr/>
          </p:nvSpPr>
          <p:spPr bwMode="invGray">
            <a:xfrm>
              <a:off x="7008422" y="411818"/>
              <a:ext cx="849417" cy="811275"/>
            </a:xfrm>
            <a:custGeom>
              <a:avLst/>
              <a:gdLst>
                <a:gd name="T0" fmla="*/ 78 w 149"/>
                <a:gd name="T1" fmla="*/ 0 h 142"/>
                <a:gd name="T2" fmla="*/ 28 w 149"/>
                <a:gd name="T3" fmla="*/ 121 h 142"/>
                <a:gd name="T4" fmla="*/ 78 w 149"/>
                <a:gd name="T5" fmla="*/ 142 h 142"/>
                <a:gd name="T6" fmla="*/ 149 w 149"/>
                <a:gd name="T7" fmla="*/ 71 h 142"/>
                <a:gd name="T8" fmla="*/ 118 w 149"/>
                <a:gd name="T9" fmla="*/ 29 h 142"/>
                <a:gd name="T10" fmla="*/ 104 w 149"/>
                <a:gd name="T11" fmla="*/ 25 h 142"/>
                <a:gd name="T12" fmla="*/ 100 w 149"/>
                <a:gd name="T13" fmla="*/ 44 h 142"/>
                <a:gd name="T14" fmla="*/ 104 w 149"/>
                <a:gd name="T15" fmla="*/ 48 h 142"/>
                <a:gd name="T16" fmla="*/ 100 w 149"/>
                <a:gd name="T17" fmla="*/ 44 h 142"/>
                <a:gd name="T18" fmla="*/ 66 w 149"/>
                <a:gd name="T19" fmla="*/ 26 h 142"/>
                <a:gd name="T20" fmla="*/ 76 w 149"/>
                <a:gd name="T21" fmla="*/ 17 h 142"/>
                <a:gd name="T22" fmla="*/ 77 w 149"/>
                <a:gd name="T23" fmla="*/ 17 h 142"/>
                <a:gd name="T24" fmla="*/ 87 w 149"/>
                <a:gd name="T25" fmla="*/ 26 h 142"/>
                <a:gd name="T26" fmla="*/ 88 w 149"/>
                <a:gd name="T27" fmla="*/ 28 h 142"/>
                <a:gd name="T28" fmla="*/ 79 w 149"/>
                <a:gd name="T29" fmla="*/ 37 h 142"/>
                <a:gd name="T30" fmla="*/ 76 w 149"/>
                <a:gd name="T31" fmla="*/ 39 h 142"/>
                <a:gd name="T32" fmla="*/ 74 w 149"/>
                <a:gd name="T33" fmla="*/ 37 h 142"/>
                <a:gd name="T34" fmla="*/ 65 w 149"/>
                <a:gd name="T35" fmla="*/ 28 h 142"/>
                <a:gd name="T36" fmla="*/ 53 w 149"/>
                <a:gd name="T37" fmla="*/ 44 h 142"/>
                <a:gd name="T38" fmla="*/ 48 w 149"/>
                <a:gd name="T39" fmla="*/ 48 h 142"/>
                <a:gd name="T40" fmla="*/ 53 w 149"/>
                <a:gd name="T41" fmla="*/ 44 h 142"/>
                <a:gd name="T42" fmla="*/ 48 w 149"/>
                <a:gd name="T43" fmla="*/ 27 h 142"/>
                <a:gd name="T44" fmla="*/ 33 w 149"/>
                <a:gd name="T45" fmla="*/ 30 h 142"/>
                <a:gd name="T46" fmla="*/ 28 w 149"/>
                <a:gd name="T47" fmla="*/ 82 h 142"/>
                <a:gd name="T48" fmla="*/ 26 w 149"/>
                <a:gd name="T49" fmla="*/ 79 h 142"/>
                <a:gd name="T50" fmla="*/ 17 w 149"/>
                <a:gd name="T51" fmla="*/ 70 h 142"/>
                <a:gd name="T52" fmla="*/ 18 w 149"/>
                <a:gd name="T53" fmla="*/ 69 h 142"/>
                <a:gd name="T54" fmla="*/ 28 w 149"/>
                <a:gd name="T55" fmla="*/ 59 h 142"/>
                <a:gd name="T56" fmla="*/ 29 w 149"/>
                <a:gd name="T57" fmla="*/ 59 h 142"/>
                <a:gd name="T58" fmla="*/ 39 w 149"/>
                <a:gd name="T59" fmla="*/ 69 h 142"/>
                <a:gd name="T60" fmla="*/ 40 w 149"/>
                <a:gd name="T61" fmla="*/ 70 h 142"/>
                <a:gd name="T62" fmla="*/ 31 w 149"/>
                <a:gd name="T63" fmla="*/ 79 h 142"/>
                <a:gd name="T64" fmla="*/ 36 w 149"/>
                <a:gd name="T65" fmla="*/ 116 h 142"/>
                <a:gd name="T66" fmla="*/ 51 w 149"/>
                <a:gd name="T67" fmla="*/ 118 h 142"/>
                <a:gd name="T68" fmla="*/ 54 w 149"/>
                <a:gd name="T69" fmla="*/ 100 h 142"/>
                <a:gd name="T70" fmla="*/ 50 w 149"/>
                <a:gd name="T71" fmla="*/ 96 h 142"/>
                <a:gd name="T72" fmla="*/ 54 w 149"/>
                <a:gd name="T73" fmla="*/ 100 h 142"/>
                <a:gd name="T74" fmla="*/ 87 w 149"/>
                <a:gd name="T75" fmla="*/ 116 h 142"/>
                <a:gd name="T76" fmla="*/ 77 w 149"/>
                <a:gd name="T77" fmla="*/ 126 h 142"/>
                <a:gd name="T78" fmla="*/ 76 w 149"/>
                <a:gd name="T79" fmla="*/ 126 h 142"/>
                <a:gd name="T80" fmla="*/ 66 w 149"/>
                <a:gd name="T81" fmla="*/ 116 h 142"/>
                <a:gd name="T82" fmla="*/ 65 w 149"/>
                <a:gd name="T83" fmla="*/ 114 h 142"/>
                <a:gd name="T84" fmla="*/ 74 w 149"/>
                <a:gd name="T85" fmla="*/ 105 h 142"/>
                <a:gd name="T86" fmla="*/ 76 w 149"/>
                <a:gd name="T87" fmla="*/ 103 h 142"/>
                <a:gd name="T88" fmla="*/ 79 w 149"/>
                <a:gd name="T89" fmla="*/ 105 h 142"/>
                <a:gd name="T90" fmla="*/ 88 w 149"/>
                <a:gd name="T91" fmla="*/ 114 h 142"/>
                <a:gd name="T92" fmla="*/ 78 w 149"/>
                <a:gd name="T93" fmla="*/ 87 h 142"/>
                <a:gd name="T94" fmla="*/ 78 w 149"/>
                <a:gd name="T95" fmla="*/ 53 h 142"/>
                <a:gd name="T96" fmla="*/ 78 w 149"/>
                <a:gd name="T97" fmla="*/ 87 h 142"/>
                <a:gd name="T98" fmla="*/ 100 w 149"/>
                <a:gd name="T99" fmla="*/ 97 h 142"/>
                <a:gd name="T100" fmla="*/ 104 w 149"/>
                <a:gd name="T101" fmla="*/ 93 h 142"/>
                <a:gd name="T102" fmla="*/ 121 w 149"/>
                <a:gd name="T103" fmla="*/ 112 h 142"/>
                <a:gd name="T104" fmla="*/ 123 w 149"/>
                <a:gd name="T105" fmla="*/ 97 h 142"/>
                <a:gd name="T106" fmla="*/ 139 w 149"/>
                <a:gd name="T107" fmla="*/ 71 h 142"/>
                <a:gd name="T108" fmla="*/ 129 w 149"/>
                <a:gd name="T109" fmla="*/ 81 h 142"/>
                <a:gd name="T110" fmla="*/ 127 w 149"/>
                <a:gd name="T111" fmla="*/ 81 h 142"/>
                <a:gd name="T112" fmla="*/ 117 w 149"/>
                <a:gd name="T113" fmla="*/ 71 h 142"/>
                <a:gd name="T114" fmla="*/ 116 w 149"/>
                <a:gd name="T115" fmla="*/ 69 h 142"/>
                <a:gd name="T116" fmla="*/ 126 w 149"/>
                <a:gd name="T117" fmla="*/ 60 h 142"/>
                <a:gd name="T118" fmla="*/ 128 w 149"/>
                <a:gd name="T119" fmla="*/ 58 h 142"/>
                <a:gd name="T120" fmla="*/ 130 w 149"/>
                <a:gd name="T121" fmla="*/ 60 h 142"/>
                <a:gd name="T122" fmla="*/ 140 w 149"/>
                <a:gd name="T123" fmla="*/ 69 h 142"/>
                <a:gd name="T124" fmla="*/ 139 w 149"/>
                <a:gd name="T125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" h="142">
                  <a:moveTo>
                    <a:pt x="129" y="21"/>
                  </a:moveTo>
                  <a:cubicBezTo>
                    <a:pt x="115" y="7"/>
                    <a:pt x="97" y="0"/>
                    <a:pt x="78" y="0"/>
                  </a:cubicBezTo>
                  <a:cubicBezTo>
                    <a:pt x="59" y="0"/>
                    <a:pt x="41" y="7"/>
                    <a:pt x="28" y="21"/>
                  </a:cubicBezTo>
                  <a:cubicBezTo>
                    <a:pt x="0" y="48"/>
                    <a:pt x="0" y="94"/>
                    <a:pt x="28" y="121"/>
                  </a:cubicBezTo>
                  <a:cubicBezTo>
                    <a:pt x="41" y="135"/>
                    <a:pt x="59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97" y="142"/>
                    <a:pt x="115" y="135"/>
                    <a:pt x="128" y="121"/>
                  </a:cubicBezTo>
                  <a:cubicBezTo>
                    <a:pt x="142" y="108"/>
                    <a:pt x="149" y="90"/>
                    <a:pt x="149" y="71"/>
                  </a:cubicBezTo>
                  <a:cubicBezTo>
                    <a:pt x="149" y="52"/>
                    <a:pt x="142" y="34"/>
                    <a:pt x="129" y="21"/>
                  </a:cubicBezTo>
                  <a:close/>
                  <a:moveTo>
                    <a:pt x="118" y="29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04" y="25"/>
                    <a:pt x="104" y="25"/>
                    <a:pt x="104" y="25"/>
                  </a:cubicBezTo>
                  <a:lnTo>
                    <a:pt x="118" y="29"/>
                  </a:lnTo>
                  <a:close/>
                  <a:moveTo>
                    <a:pt x="100" y="44"/>
                  </a:moveTo>
                  <a:cubicBezTo>
                    <a:pt x="101" y="43"/>
                    <a:pt x="103" y="43"/>
                    <a:pt x="104" y="44"/>
                  </a:cubicBezTo>
                  <a:cubicBezTo>
                    <a:pt x="105" y="45"/>
                    <a:pt x="105" y="47"/>
                    <a:pt x="104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9" y="47"/>
                    <a:pt x="99" y="45"/>
                    <a:pt x="100" y="44"/>
                  </a:cubicBezTo>
                  <a:close/>
                  <a:moveTo>
                    <a:pt x="65" y="28"/>
                  </a:moveTo>
                  <a:cubicBezTo>
                    <a:pt x="65" y="27"/>
                    <a:pt x="65" y="26"/>
                    <a:pt x="66" y="26"/>
                  </a:cubicBezTo>
                  <a:cubicBezTo>
                    <a:pt x="66" y="26"/>
                    <a:pt x="72" y="25"/>
                    <a:pt x="74" y="19"/>
                  </a:cubicBezTo>
                  <a:cubicBezTo>
                    <a:pt x="74" y="19"/>
                    <a:pt x="75" y="17"/>
                    <a:pt x="76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7" y="16"/>
                    <a:pt x="77" y="17"/>
                    <a:pt x="77" y="17"/>
                  </a:cubicBezTo>
                  <a:cubicBezTo>
                    <a:pt x="78" y="17"/>
                    <a:pt x="79" y="19"/>
                    <a:pt x="79" y="19"/>
                  </a:cubicBezTo>
                  <a:cubicBezTo>
                    <a:pt x="80" y="25"/>
                    <a:pt x="87" y="26"/>
                    <a:pt x="87" y="26"/>
                  </a:cubicBezTo>
                  <a:cubicBezTo>
                    <a:pt x="88" y="26"/>
                    <a:pt x="88" y="27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9"/>
                    <a:pt x="88" y="29"/>
                    <a:pt x="87" y="30"/>
                  </a:cubicBezTo>
                  <a:cubicBezTo>
                    <a:pt x="87" y="30"/>
                    <a:pt x="80" y="31"/>
                    <a:pt x="79" y="37"/>
                  </a:cubicBezTo>
                  <a:cubicBezTo>
                    <a:pt x="79" y="37"/>
                    <a:pt x="78" y="39"/>
                    <a:pt x="77" y="39"/>
                  </a:cubicBezTo>
                  <a:cubicBezTo>
                    <a:pt x="77" y="39"/>
                    <a:pt x="77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5" y="39"/>
                    <a:pt x="74" y="37"/>
                    <a:pt x="74" y="37"/>
                  </a:cubicBezTo>
                  <a:cubicBezTo>
                    <a:pt x="72" y="31"/>
                    <a:pt x="66" y="30"/>
                    <a:pt x="66" y="30"/>
                  </a:cubicBezTo>
                  <a:cubicBezTo>
                    <a:pt x="65" y="29"/>
                    <a:pt x="65" y="29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53" y="44"/>
                  </a:moveTo>
                  <a:cubicBezTo>
                    <a:pt x="54" y="45"/>
                    <a:pt x="54" y="47"/>
                    <a:pt x="53" y="48"/>
                  </a:cubicBezTo>
                  <a:cubicBezTo>
                    <a:pt x="51" y="49"/>
                    <a:pt x="50" y="49"/>
                    <a:pt x="48" y="48"/>
                  </a:cubicBezTo>
                  <a:cubicBezTo>
                    <a:pt x="47" y="47"/>
                    <a:pt x="47" y="45"/>
                    <a:pt x="48" y="44"/>
                  </a:cubicBezTo>
                  <a:cubicBezTo>
                    <a:pt x="50" y="43"/>
                    <a:pt x="51" y="43"/>
                    <a:pt x="53" y="44"/>
                  </a:cubicBezTo>
                  <a:close/>
                  <a:moveTo>
                    <a:pt x="33" y="3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33" y="30"/>
                  </a:lnTo>
                  <a:close/>
                  <a:moveTo>
                    <a:pt x="29" y="81"/>
                  </a:moveTo>
                  <a:cubicBezTo>
                    <a:pt x="29" y="82"/>
                    <a:pt x="29" y="82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1"/>
                    <a:pt x="26" y="79"/>
                    <a:pt x="26" y="79"/>
                  </a:cubicBezTo>
                  <a:cubicBezTo>
                    <a:pt x="24" y="73"/>
                    <a:pt x="18" y="72"/>
                    <a:pt x="18" y="72"/>
                  </a:cubicBezTo>
                  <a:cubicBezTo>
                    <a:pt x="17" y="72"/>
                    <a:pt x="17" y="71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69"/>
                    <a:pt x="17" y="69"/>
                    <a:pt x="18" y="69"/>
                  </a:cubicBezTo>
                  <a:cubicBezTo>
                    <a:pt x="18" y="68"/>
                    <a:pt x="24" y="67"/>
                    <a:pt x="26" y="61"/>
                  </a:cubicBezTo>
                  <a:cubicBezTo>
                    <a:pt x="26" y="61"/>
                    <a:pt x="27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1" y="61"/>
                    <a:pt x="31" y="61"/>
                  </a:cubicBezTo>
                  <a:cubicBezTo>
                    <a:pt x="32" y="67"/>
                    <a:pt x="39" y="68"/>
                    <a:pt x="39" y="69"/>
                  </a:cubicBezTo>
                  <a:cubicBezTo>
                    <a:pt x="40" y="69"/>
                    <a:pt x="40" y="69"/>
                    <a:pt x="40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2"/>
                    <a:pt x="39" y="72"/>
                  </a:cubicBezTo>
                  <a:cubicBezTo>
                    <a:pt x="39" y="72"/>
                    <a:pt x="32" y="73"/>
                    <a:pt x="31" y="79"/>
                  </a:cubicBezTo>
                  <a:cubicBezTo>
                    <a:pt x="31" y="79"/>
                    <a:pt x="30" y="81"/>
                    <a:pt x="29" y="81"/>
                  </a:cubicBezTo>
                  <a:close/>
                  <a:moveTo>
                    <a:pt x="36" y="116"/>
                  </a:moveTo>
                  <a:cubicBezTo>
                    <a:pt x="32" y="101"/>
                    <a:pt x="32" y="101"/>
                    <a:pt x="32" y="101"/>
                  </a:cubicBezTo>
                  <a:cubicBezTo>
                    <a:pt x="51" y="118"/>
                    <a:pt x="51" y="118"/>
                    <a:pt x="51" y="118"/>
                  </a:cubicBezTo>
                  <a:lnTo>
                    <a:pt x="36" y="116"/>
                  </a:lnTo>
                  <a:close/>
                  <a:moveTo>
                    <a:pt x="54" y="100"/>
                  </a:moveTo>
                  <a:cubicBezTo>
                    <a:pt x="53" y="101"/>
                    <a:pt x="51" y="101"/>
                    <a:pt x="50" y="100"/>
                  </a:cubicBezTo>
                  <a:cubicBezTo>
                    <a:pt x="49" y="99"/>
                    <a:pt x="49" y="97"/>
                    <a:pt x="50" y="96"/>
                  </a:cubicBezTo>
                  <a:cubicBezTo>
                    <a:pt x="51" y="95"/>
                    <a:pt x="53" y="95"/>
                    <a:pt x="54" y="96"/>
                  </a:cubicBezTo>
                  <a:cubicBezTo>
                    <a:pt x="55" y="97"/>
                    <a:pt x="55" y="99"/>
                    <a:pt x="54" y="100"/>
                  </a:cubicBezTo>
                  <a:close/>
                  <a:moveTo>
                    <a:pt x="88" y="114"/>
                  </a:moveTo>
                  <a:cubicBezTo>
                    <a:pt x="88" y="115"/>
                    <a:pt x="88" y="116"/>
                    <a:pt x="87" y="116"/>
                  </a:cubicBezTo>
                  <a:cubicBezTo>
                    <a:pt x="87" y="116"/>
                    <a:pt x="80" y="117"/>
                    <a:pt x="79" y="123"/>
                  </a:cubicBezTo>
                  <a:cubicBezTo>
                    <a:pt x="79" y="123"/>
                    <a:pt x="78" y="125"/>
                    <a:pt x="77" y="126"/>
                  </a:cubicBezTo>
                  <a:cubicBezTo>
                    <a:pt x="77" y="126"/>
                    <a:pt x="77" y="126"/>
                    <a:pt x="76" y="126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5" y="125"/>
                    <a:pt x="74" y="123"/>
                    <a:pt x="74" y="123"/>
                  </a:cubicBezTo>
                  <a:cubicBezTo>
                    <a:pt x="72" y="117"/>
                    <a:pt x="66" y="116"/>
                    <a:pt x="66" y="116"/>
                  </a:cubicBezTo>
                  <a:cubicBezTo>
                    <a:pt x="65" y="116"/>
                    <a:pt x="65" y="115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2"/>
                    <a:pt x="72" y="111"/>
                    <a:pt x="74" y="105"/>
                  </a:cubicBezTo>
                  <a:cubicBezTo>
                    <a:pt x="74" y="105"/>
                    <a:pt x="75" y="103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03"/>
                    <a:pt x="79" y="105"/>
                    <a:pt x="79" y="105"/>
                  </a:cubicBezTo>
                  <a:cubicBezTo>
                    <a:pt x="80" y="111"/>
                    <a:pt x="87" y="112"/>
                    <a:pt x="87" y="113"/>
                  </a:cubicBezTo>
                  <a:cubicBezTo>
                    <a:pt x="88" y="113"/>
                    <a:pt x="88" y="113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lose/>
                  <a:moveTo>
                    <a:pt x="78" y="87"/>
                  </a:moveTo>
                  <a:cubicBezTo>
                    <a:pt x="64" y="87"/>
                    <a:pt x="53" y="79"/>
                    <a:pt x="53" y="70"/>
                  </a:cubicBezTo>
                  <a:cubicBezTo>
                    <a:pt x="53" y="60"/>
                    <a:pt x="64" y="53"/>
                    <a:pt x="78" y="53"/>
                  </a:cubicBezTo>
                  <a:cubicBezTo>
                    <a:pt x="92" y="53"/>
                    <a:pt x="103" y="60"/>
                    <a:pt x="103" y="70"/>
                  </a:cubicBezTo>
                  <a:cubicBezTo>
                    <a:pt x="103" y="79"/>
                    <a:pt x="92" y="87"/>
                    <a:pt x="78" y="87"/>
                  </a:cubicBezTo>
                  <a:close/>
                  <a:moveTo>
                    <a:pt x="104" y="97"/>
                  </a:moveTo>
                  <a:cubicBezTo>
                    <a:pt x="103" y="99"/>
                    <a:pt x="101" y="99"/>
                    <a:pt x="100" y="97"/>
                  </a:cubicBezTo>
                  <a:cubicBezTo>
                    <a:pt x="99" y="96"/>
                    <a:pt x="99" y="95"/>
                    <a:pt x="100" y="93"/>
                  </a:cubicBezTo>
                  <a:cubicBezTo>
                    <a:pt x="101" y="92"/>
                    <a:pt x="103" y="92"/>
                    <a:pt x="104" y="93"/>
                  </a:cubicBezTo>
                  <a:cubicBezTo>
                    <a:pt x="106" y="95"/>
                    <a:pt x="106" y="96"/>
                    <a:pt x="104" y="97"/>
                  </a:cubicBezTo>
                  <a:close/>
                  <a:moveTo>
                    <a:pt x="121" y="112"/>
                  </a:moveTo>
                  <a:cubicBezTo>
                    <a:pt x="106" y="116"/>
                    <a:pt x="106" y="116"/>
                    <a:pt x="106" y="116"/>
                  </a:cubicBezTo>
                  <a:cubicBezTo>
                    <a:pt x="123" y="97"/>
                    <a:pt x="123" y="97"/>
                    <a:pt x="123" y="97"/>
                  </a:cubicBezTo>
                  <a:lnTo>
                    <a:pt x="121" y="112"/>
                  </a:lnTo>
                  <a:close/>
                  <a:moveTo>
                    <a:pt x="139" y="71"/>
                  </a:moveTo>
                  <a:cubicBezTo>
                    <a:pt x="138" y="71"/>
                    <a:pt x="132" y="72"/>
                    <a:pt x="130" y="79"/>
                  </a:cubicBezTo>
                  <a:cubicBezTo>
                    <a:pt x="130" y="79"/>
                    <a:pt x="130" y="80"/>
                    <a:pt x="129" y="81"/>
                  </a:cubicBezTo>
                  <a:cubicBezTo>
                    <a:pt x="129" y="81"/>
                    <a:pt x="128" y="81"/>
                    <a:pt x="128" y="81"/>
                  </a:cubicBezTo>
                  <a:cubicBezTo>
                    <a:pt x="128" y="81"/>
                    <a:pt x="127" y="81"/>
                    <a:pt x="127" y="81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4" y="72"/>
                    <a:pt x="117" y="71"/>
                    <a:pt x="117" y="71"/>
                  </a:cubicBezTo>
                  <a:cubicBezTo>
                    <a:pt x="117" y="71"/>
                    <a:pt x="116" y="71"/>
                    <a:pt x="116" y="70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8"/>
                    <a:pt x="117" y="68"/>
                    <a:pt x="117" y="68"/>
                  </a:cubicBezTo>
                  <a:cubicBezTo>
                    <a:pt x="117" y="68"/>
                    <a:pt x="124" y="66"/>
                    <a:pt x="126" y="60"/>
                  </a:cubicBezTo>
                  <a:cubicBezTo>
                    <a:pt x="126" y="60"/>
                    <a:pt x="126" y="59"/>
                    <a:pt x="127" y="58"/>
                  </a:cubicBezTo>
                  <a:cubicBezTo>
                    <a:pt x="127" y="58"/>
                    <a:pt x="128" y="58"/>
                    <a:pt x="128" y="58"/>
                  </a:cubicBezTo>
                  <a:cubicBezTo>
                    <a:pt x="128" y="58"/>
                    <a:pt x="129" y="58"/>
                    <a:pt x="129" y="58"/>
                  </a:cubicBezTo>
                  <a:cubicBezTo>
                    <a:pt x="130" y="59"/>
                    <a:pt x="130" y="60"/>
                    <a:pt x="130" y="60"/>
                  </a:cubicBezTo>
                  <a:cubicBezTo>
                    <a:pt x="132" y="66"/>
                    <a:pt x="138" y="68"/>
                    <a:pt x="139" y="68"/>
                  </a:cubicBezTo>
                  <a:cubicBezTo>
                    <a:pt x="139" y="68"/>
                    <a:pt x="139" y="68"/>
                    <a:pt x="140" y="69"/>
                  </a:cubicBezTo>
                  <a:cubicBezTo>
                    <a:pt x="140" y="69"/>
                    <a:pt x="140" y="69"/>
                    <a:pt x="140" y="70"/>
                  </a:cubicBezTo>
                  <a:cubicBezTo>
                    <a:pt x="139" y="71"/>
                    <a:pt x="139" y="71"/>
                    <a:pt x="139" y="71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Oval 62"/>
            <p:cNvSpPr>
              <a:spLocks noChangeArrowheads="1"/>
            </p:cNvSpPr>
            <p:nvPr/>
          </p:nvSpPr>
          <p:spPr bwMode="invGray">
            <a:xfrm>
              <a:off x="7333139" y="731380"/>
              <a:ext cx="239156" cy="160812"/>
            </a:xfrm>
            <a:prstGeom prst="ellipse">
              <a:avLst/>
            </a:pr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63"/>
            <p:cNvSpPr>
              <a:spLocks/>
            </p:cNvSpPr>
            <p:nvPr/>
          </p:nvSpPr>
          <p:spPr bwMode="invGray">
            <a:xfrm>
              <a:off x="7088288" y="302180"/>
              <a:ext cx="1265137" cy="1046117"/>
            </a:xfrm>
            <a:custGeom>
              <a:avLst/>
              <a:gdLst/>
              <a:ahLst/>
              <a:cxnLst/>
              <a:rect l="l" t="t" r="r" b="b"/>
              <a:pathLst>
                <a:path w="1948308" h="1611020">
                  <a:moveTo>
                    <a:pt x="1153401" y="173208"/>
                  </a:moveTo>
                  <a:cubicBezTo>
                    <a:pt x="1125912" y="172968"/>
                    <a:pt x="1098388" y="174480"/>
                    <a:pt x="1071002" y="177780"/>
                  </a:cubicBezTo>
                  <a:cubicBezTo>
                    <a:pt x="1088529" y="195379"/>
                    <a:pt x="1106057" y="212978"/>
                    <a:pt x="1123584" y="230577"/>
                  </a:cubicBezTo>
                  <a:cubicBezTo>
                    <a:pt x="1430312" y="538563"/>
                    <a:pt x="1430312" y="1048939"/>
                    <a:pt x="1123584" y="1356925"/>
                  </a:cubicBezTo>
                  <a:cubicBezTo>
                    <a:pt x="1088529" y="1392123"/>
                    <a:pt x="1053475" y="1418522"/>
                    <a:pt x="1018420" y="1444921"/>
                  </a:cubicBezTo>
                  <a:cubicBezTo>
                    <a:pt x="1193693" y="1480119"/>
                    <a:pt x="1386493" y="1444921"/>
                    <a:pt x="1544239" y="1330526"/>
                  </a:cubicBezTo>
                  <a:cubicBezTo>
                    <a:pt x="1824676" y="1110537"/>
                    <a:pt x="1877258" y="705755"/>
                    <a:pt x="1666930" y="424168"/>
                  </a:cubicBezTo>
                  <a:cubicBezTo>
                    <a:pt x="1536571" y="262476"/>
                    <a:pt x="1345824" y="174893"/>
                    <a:pt x="1153401" y="173208"/>
                  </a:cubicBezTo>
                  <a:close/>
                  <a:moveTo>
                    <a:pt x="561739" y="124393"/>
                  </a:moveTo>
                  <a:cubicBezTo>
                    <a:pt x="386415" y="124393"/>
                    <a:pt x="219858" y="194828"/>
                    <a:pt x="88365" y="318089"/>
                  </a:cubicBezTo>
                  <a:cubicBezTo>
                    <a:pt x="-165855" y="582220"/>
                    <a:pt x="-165855" y="1004829"/>
                    <a:pt x="88365" y="1268960"/>
                  </a:cubicBezTo>
                  <a:cubicBezTo>
                    <a:pt x="219858" y="1392221"/>
                    <a:pt x="386415" y="1462656"/>
                    <a:pt x="561739" y="1462656"/>
                  </a:cubicBezTo>
                  <a:cubicBezTo>
                    <a:pt x="737063" y="1462656"/>
                    <a:pt x="903621" y="1392221"/>
                    <a:pt x="1035114" y="1268960"/>
                  </a:cubicBezTo>
                  <a:cubicBezTo>
                    <a:pt x="1157840" y="1136895"/>
                    <a:pt x="1227970" y="969612"/>
                    <a:pt x="1227970" y="793525"/>
                  </a:cubicBezTo>
                  <a:cubicBezTo>
                    <a:pt x="1227970" y="617437"/>
                    <a:pt x="1157840" y="450155"/>
                    <a:pt x="1035114" y="318089"/>
                  </a:cubicBezTo>
                  <a:cubicBezTo>
                    <a:pt x="912387" y="194828"/>
                    <a:pt x="737063" y="124393"/>
                    <a:pt x="561739" y="124393"/>
                  </a:cubicBezTo>
                  <a:close/>
                  <a:moveTo>
                    <a:pt x="541100" y="178"/>
                  </a:moveTo>
                  <a:cubicBezTo>
                    <a:pt x="659261" y="-2300"/>
                    <a:pt x="777730" y="21236"/>
                    <a:pt x="886327" y="70784"/>
                  </a:cubicBezTo>
                  <a:cubicBezTo>
                    <a:pt x="1202245" y="-43728"/>
                    <a:pt x="1570817" y="53167"/>
                    <a:pt x="1781429" y="335042"/>
                  </a:cubicBezTo>
                  <a:cubicBezTo>
                    <a:pt x="2053470" y="678577"/>
                    <a:pt x="1983266" y="1180667"/>
                    <a:pt x="1641021" y="1453733"/>
                  </a:cubicBezTo>
                  <a:cubicBezTo>
                    <a:pt x="1395306" y="1629905"/>
                    <a:pt x="1088164" y="1656331"/>
                    <a:pt x="833674" y="1541819"/>
                  </a:cubicBezTo>
                  <a:cubicBezTo>
                    <a:pt x="552857" y="1647523"/>
                    <a:pt x="228163" y="1585862"/>
                    <a:pt x="0" y="1356839"/>
                  </a:cubicBezTo>
                  <a:cubicBezTo>
                    <a:pt x="-307143" y="1048538"/>
                    <a:pt x="-307143" y="537640"/>
                    <a:pt x="0" y="229339"/>
                  </a:cubicBezTo>
                  <a:cubicBezTo>
                    <a:pt x="148087" y="80694"/>
                    <a:pt x="344165" y="4307"/>
                    <a:pt x="541100" y="178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invGray">
            <a:xfrm>
              <a:off x="8606232" y="0"/>
              <a:ext cx="537769" cy="764427"/>
            </a:xfrm>
            <a:custGeom>
              <a:avLst/>
              <a:gdLst/>
              <a:ahLst/>
              <a:cxnLst/>
              <a:rect l="l" t="t" r="r" b="b"/>
              <a:pathLst>
                <a:path w="537769" h="764427">
                  <a:moveTo>
                    <a:pt x="397855" y="551097"/>
                  </a:moveTo>
                  <a:cubicBezTo>
                    <a:pt x="376613" y="551097"/>
                    <a:pt x="359393" y="567252"/>
                    <a:pt x="359393" y="587181"/>
                  </a:cubicBezTo>
                  <a:cubicBezTo>
                    <a:pt x="359393" y="607109"/>
                    <a:pt x="376613" y="623264"/>
                    <a:pt x="397855" y="623264"/>
                  </a:cubicBezTo>
                  <a:cubicBezTo>
                    <a:pt x="419098" y="623264"/>
                    <a:pt x="436318" y="607109"/>
                    <a:pt x="436318" y="587181"/>
                  </a:cubicBezTo>
                  <a:cubicBezTo>
                    <a:pt x="436318" y="567252"/>
                    <a:pt x="419098" y="551097"/>
                    <a:pt x="397855" y="551097"/>
                  </a:cubicBezTo>
                  <a:close/>
                  <a:moveTo>
                    <a:pt x="216647" y="551097"/>
                  </a:moveTo>
                  <a:cubicBezTo>
                    <a:pt x="195186" y="551097"/>
                    <a:pt x="177788" y="567252"/>
                    <a:pt x="177788" y="587181"/>
                  </a:cubicBezTo>
                  <a:cubicBezTo>
                    <a:pt x="177788" y="607109"/>
                    <a:pt x="195186" y="623264"/>
                    <a:pt x="216647" y="623264"/>
                  </a:cubicBezTo>
                  <a:cubicBezTo>
                    <a:pt x="238108" y="623264"/>
                    <a:pt x="255506" y="607109"/>
                    <a:pt x="255506" y="587181"/>
                  </a:cubicBezTo>
                  <a:cubicBezTo>
                    <a:pt x="255506" y="567252"/>
                    <a:pt x="238108" y="551097"/>
                    <a:pt x="216647" y="551097"/>
                  </a:cubicBezTo>
                  <a:close/>
                  <a:moveTo>
                    <a:pt x="397855" y="389318"/>
                  </a:moveTo>
                  <a:cubicBezTo>
                    <a:pt x="376613" y="389318"/>
                    <a:pt x="359393" y="405650"/>
                    <a:pt x="359393" y="425797"/>
                  </a:cubicBezTo>
                  <a:cubicBezTo>
                    <a:pt x="359393" y="445945"/>
                    <a:pt x="376613" y="462277"/>
                    <a:pt x="397855" y="462277"/>
                  </a:cubicBezTo>
                  <a:cubicBezTo>
                    <a:pt x="419098" y="462277"/>
                    <a:pt x="436318" y="445945"/>
                    <a:pt x="436318" y="425797"/>
                  </a:cubicBezTo>
                  <a:cubicBezTo>
                    <a:pt x="436318" y="405650"/>
                    <a:pt x="419098" y="389318"/>
                    <a:pt x="397855" y="389318"/>
                  </a:cubicBezTo>
                  <a:close/>
                  <a:moveTo>
                    <a:pt x="216647" y="389318"/>
                  </a:moveTo>
                  <a:cubicBezTo>
                    <a:pt x="195186" y="389318"/>
                    <a:pt x="177788" y="405650"/>
                    <a:pt x="177788" y="425797"/>
                  </a:cubicBezTo>
                  <a:cubicBezTo>
                    <a:pt x="177788" y="445945"/>
                    <a:pt x="195186" y="462277"/>
                    <a:pt x="216647" y="462277"/>
                  </a:cubicBezTo>
                  <a:cubicBezTo>
                    <a:pt x="238108" y="462277"/>
                    <a:pt x="255506" y="445945"/>
                    <a:pt x="255506" y="425797"/>
                  </a:cubicBezTo>
                  <a:cubicBezTo>
                    <a:pt x="255506" y="405650"/>
                    <a:pt x="238108" y="389318"/>
                    <a:pt x="216647" y="389318"/>
                  </a:cubicBezTo>
                  <a:close/>
                  <a:moveTo>
                    <a:pt x="397855" y="228331"/>
                  </a:moveTo>
                  <a:cubicBezTo>
                    <a:pt x="376613" y="228331"/>
                    <a:pt x="359393" y="244663"/>
                    <a:pt x="359393" y="264811"/>
                  </a:cubicBezTo>
                  <a:cubicBezTo>
                    <a:pt x="359393" y="284958"/>
                    <a:pt x="376613" y="301290"/>
                    <a:pt x="397855" y="301290"/>
                  </a:cubicBezTo>
                  <a:cubicBezTo>
                    <a:pt x="419098" y="301290"/>
                    <a:pt x="436318" y="284958"/>
                    <a:pt x="436318" y="264811"/>
                  </a:cubicBezTo>
                  <a:cubicBezTo>
                    <a:pt x="436318" y="244663"/>
                    <a:pt x="419098" y="228331"/>
                    <a:pt x="397855" y="228331"/>
                  </a:cubicBezTo>
                  <a:close/>
                  <a:moveTo>
                    <a:pt x="216647" y="228331"/>
                  </a:moveTo>
                  <a:cubicBezTo>
                    <a:pt x="195186" y="228331"/>
                    <a:pt x="177788" y="244663"/>
                    <a:pt x="177788" y="264811"/>
                  </a:cubicBezTo>
                  <a:cubicBezTo>
                    <a:pt x="177788" y="284958"/>
                    <a:pt x="195186" y="301290"/>
                    <a:pt x="216647" y="301290"/>
                  </a:cubicBezTo>
                  <a:cubicBezTo>
                    <a:pt x="238108" y="301290"/>
                    <a:pt x="255506" y="284958"/>
                    <a:pt x="255506" y="264811"/>
                  </a:cubicBezTo>
                  <a:cubicBezTo>
                    <a:pt x="255506" y="244663"/>
                    <a:pt x="238108" y="228331"/>
                    <a:pt x="216647" y="228331"/>
                  </a:cubicBezTo>
                  <a:close/>
                  <a:moveTo>
                    <a:pt x="397855" y="62587"/>
                  </a:moveTo>
                  <a:cubicBezTo>
                    <a:pt x="376613" y="62587"/>
                    <a:pt x="359393" y="79985"/>
                    <a:pt x="359393" y="101446"/>
                  </a:cubicBezTo>
                  <a:cubicBezTo>
                    <a:pt x="359393" y="122907"/>
                    <a:pt x="376613" y="140305"/>
                    <a:pt x="397855" y="140305"/>
                  </a:cubicBezTo>
                  <a:cubicBezTo>
                    <a:pt x="419098" y="140305"/>
                    <a:pt x="436318" y="122907"/>
                    <a:pt x="436318" y="101446"/>
                  </a:cubicBezTo>
                  <a:cubicBezTo>
                    <a:pt x="436318" y="79985"/>
                    <a:pt x="419098" y="62587"/>
                    <a:pt x="397855" y="62587"/>
                  </a:cubicBezTo>
                  <a:close/>
                  <a:moveTo>
                    <a:pt x="216647" y="62587"/>
                  </a:moveTo>
                  <a:cubicBezTo>
                    <a:pt x="195186" y="62587"/>
                    <a:pt x="177788" y="79985"/>
                    <a:pt x="177788" y="101446"/>
                  </a:cubicBezTo>
                  <a:cubicBezTo>
                    <a:pt x="177788" y="122907"/>
                    <a:pt x="195186" y="140305"/>
                    <a:pt x="216647" y="140305"/>
                  </a:cubicBezTo>
                  <a:cubicBezTo>
                    <a:pt x="238108" y="140305"/>
                    <a:pt x="255506" y="122907"/>
                    <a:pt x="255506" y="101446"/>
                  </a:cubicBezTo>
                  <a:cubicBezTo>
                    <a:pt x="255506" y="79985"/>
                    <a:pt x="238108" y="62587"/>
                    <a:pt x="216647" y="62587"/>
                  </a:cubicBezTo>
                  <a:close/>
                  <a:moveTo>
                    <a:pt x="1850" y="0"/>
                  </a:moveTo>
                  <a:lnTo>
                    <a:pt x="537769" y="0"/>
                  </a:lnTo>
                  <a:lnTo>
                    <a:pt x="537769" y="739917"/>
                  </a:lnTo>
                  <a:cubicBezTo>
                    <a:pt x="531981" y="735524"/>
                    <a:pt x="527568" y="729560"/>
                    <a:pt x="524721" y="722417"/>
                  </a:cubicBezTo>
                  <a:cubicBezTo>
                    <a:pt x="514366" y="732809"/>
                    <a:pt x="509189" y="743202"/>
                    <a:pt x="493656" y="748397"/>
                  </a:cubicBezTo>
                  <a:cubicBezTo>
                    <a:pt x="467767" y="758790"/>
                    <a:pt x="436702" y="748397"/>
                    <a:pt x="421169" y="722417"/>
                  </a:cubicBezTo>
                  <a:cubicBezTo>
                    <a:pt x="415991" y="732809"/>
                    <a:pt x="405636" y="743202"/>
                    <a:pt x="395281" y="748397"/>
                  </a:cubicBezTo>
                  <a:cubicBezTo>
                    <a:pt x="369392" y="758790"/>
                    <a:pt x="338326" y="748397"/>
                    <a:pt x="322793" y="722417"/>
                  </a:cubicBezTo>
                  <a:cubicBezTo>
                    <a:pt x="317616" y="732809"/>
                    <a:pt x="307260" y="743202"/>
                    <a:pt x="296905" y="748397"/>
                  </a:cubicBezTo>
                  <a:cubicBezTo>
                    <a:pt x="265839" y="758790"/>
                    <a:pt x="234774" y="748397"/>
                    <a:pt x="224418" y="722417"/>
                  </a:cubicBezTo>
                  <a:cubicBezTo>
                    <a:pt x="219241" y="732809"/>
                    <a:pt x="208885" y="743202"/>
                    <a:pt x="198530" y="748397"/>
                  </a:cubicBezTo>
                  <a:cubicBezTo>
                    <a:pt x="167464" y="758790"/>
                    <a:pt x="136398" y="748397"/>
                    <a:pt x="126043" y="727613"/>
                  </a:cubicBezTo>
                  <a:cubicBezTo>
                    <a:pt x="110510" y="743202"/>
                    <a:pt x="94977" y="758790"/>
                    <a:pt x="74267" y="763986"/>
                  </a:cubicBezTo>
                  <a:cubicBezTo>
                    <a:pt x="27668" y="769182"/>
                    <a:pt x="-8576" y="727613"/>
                    <a:pt x="1779" y="686045"/>
                  </a:cubicBezTo>
                  <a:cubicBezTo>
                    <a:pt x="6957" y="665260"/>
                    <a:pt x="22490" y="654868"/>
                    <a:pt x="38023" y="644476"/>
                  </a:cubicBezTo>
                  <a:cubicBezTo>
                    <a:pt x="17312" y="628888"/>
                    <a:pt x="6957" y="602907"/>
                    <a:pt x="17312" y="571731"/>
                  </a:cubicBezTo>
                  <a:cubicBezTo>
                    <a:pt x="22490" y="561338"/>
                    <a:pt x="27668" y="556142"/>
                    <a:pt x="38023" y="550946"/>
                  </a:cubicBezTo>
                  <a:cubicBezTo>
                    <a:pt x="38023" y="550935"/>
                    <a:pt x="38023" y="550860"/>
                    <a:pt x="38023" y="550296"/>
                  </a:cubicBezTo>
                  <a:lnTo>
                    <a:pt x="38023" y="545750"/>
                  </a:lnTo>
                  <a:cubicBezTo>
                    <a:pt x="17312" y="530162"/>
                    <a:pt x="6957" y="498985"/>
                    <a:pt x="17312" y="473005"/>
                  </a:cubicBezTo>
                  <a:cubicBezTo>
                    <a:pt x="22490" y="462613"/>
                    <a:pt x="27668" y="452221"/>
                    <a:pt x="38023" y="447024"/>
                  </a:cubicBezTo>
                  <a:cubicBezTo>
                    <a:pt x="17312" y="431436"/>
                    <a:pt x="6957" y="400259"/>
                    <a:pt x="17312" y="374279"/>
                  </a:cubicBezTo>
                  <a:cubicBezTo>
                    <a:pt x="22490" y="363887"/>
                    <a:pt x="27668" y="353494"/>
                    <a:pt x="38023" y="348299"/>
                  </a:cubicBezTo>
                  <a:cubicBezTo>
                    <a:pt x="38023" y="348287"/>
                    <a:pt x="38023" y="348214"/>
                    <a:pt x="38023" y="347649"/>
                  </a:cubicBezTo>
                  <a:lnTo>
                    <a:pt x="38023" y="343102"/>
                  </a:lnTo>
                  <a:cubicBezTo>
                    <a:pt x="17312" y="327514"/>
                    <a:pt x="6957" y="301534"/>
                    <a:pt x="17312" y="270357"/>
                  </a:cubicBezTo>
                  <a:cubicBezTo>
                    <a:pt x="22490" y="259965"/>
                    <a:pt x="27668" y="254769"/>
                    <a:pt x="38023" y="249573"/>
                  </a:cubicBezTo>
                  <a:cubicBezTo>
                    <a:pt x="38023" y="249562"/>
                    <a:pt x="38023" y="249487"/>
                    <a:pt x="38023" y="248923"/>
                  </a:cubicBezTo>
                  <a:lnTo>
                    <a:pt x="38023" y="244377"/>
                  </a:lnTo>
                  <a:cubicBezTo>
                    <a:pt x="17312" y="228789"/>
                    <a:pt x="6957" y="197612"/>
                    <a:pt x="17312" y="171632"/>
                  </a:cubicBezTo>
                  <a:cubicBezTo>
                    <a:pt x="22490" y="161240"/>
                    <a:pt x="27668" y="150847"/>
                    <a:pt x="38023" y="145651"/>
                  </a:cubicBezTo>
                  <a:cubicBezTo>
                    <a:pt x="17312" y="130063"/>
                    <a:pt x="6957" y="98886"/>
                    <a:pt x="17312" y="72906"/>
                  </a:cubicBezTo>
                  <a:cubicBezTo>
                    <a:pt x="22490" y="62514"/>
                    <a:pt x="27668" y="52121"/>
                    <a:pt x="38023" y="46926"/>
                  </a:cubicBezTo>
                  <a:cubicBezTo>
                    <a:pt x="22490" y="36533"/>
                    <a:pt x="6957" y="26141"/>
                    <a:pt x="1779" y="5357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invGray">
            <a:xfrm>
              <a:off x="5278569" y="6176946"/>
              <a:ext cx="1327530" cy="681054"/>
            </a:xfrm>
            <a:custGeom>
              <a:avLst/>
              <a:gdLst/>
              <a:ahLst/>
              <a:cxnLst/>
              <a:rect l="l" t="t" r="r" b="b"/>
              <a:pathLst>
                <a:path w="1327530" h="681054">
                  <a:moveTo>
                    <a:pt x="1097602" y="534733"/>
                  </a:moveTo>
                  <a:cubicBezTo>
                    <a:pt x="1074553" y="534733"/>
                    <a:pt x="1055868" y="553622"/>
                    <a:pt x="1055868" y="576924"/>
                  </a:cubicBezTo>
                  <a:cubicBezTo>
                    <a:pt x="1055868" y="600226"/>
                    <a:pt x="1074553" y="619115"/>
                    <a:pt x="1097602" y="619115"/>
                  </a:cubicBezTo>
                  <a:cubicBezTo>
                    <a:pt x="1120650" y="619115"/>
                    <a:pt x="1139335" y="600226"/>
                    <a:pt x="1139335" y="576924"/>
                  </a:cubicBezTo>
                  <a:cubicBezTo>
                    <a:pt x="1139335" y="553622"/>
                    <a:pt x="1120650" y="534733"/>
                    <a:pt x="1097602" y="534733"/>
                  </a:cubicBezTo>
                  <a:close/>
                  <a:moveTo>
                    <a:pt x="885270" y="534733"/>
                  </a:moveTo>
                  <a:cubicBezTo>
                    <a:pt x="860449" y="534733"/>
                    <a:pt x="840327" y="553622"/>
                    <a:pt x="840327" y="576924"/>
                  </a:cubicBezTo>
                  <a:cubicBezTo>
                    <a:pt x="840327" y="600226"/>
                    <a:pt x="860449" y="619115"/>
                    <a:pt x="885270" y="619115"/>
                  </a:cubicBezTo>
                  <a:cubicBezTo>
                    <a:pt x="910091" y="619115"/>
                    <a:pt x="930213" y="600226"/>
                    <a:pt x="930213" y="576924"/>
                  </a:cubicBezTo>
                  <a:cubicBezTo>
                    <a:pt x="930213" y="553622"/>
                    <a:pt x="910091" y="534733"/>
                    <a:pt x="885270" y="534733"/>
                  </a:cubicBezTo>
                  <a:close/>
                  <a:moveTo>
                    <a:pt x="672938" y="534733"/>
                  </a:moveTo>
                  <a:cubicBezTo>
                    <a:pt x="649889" y="534733"/>
                    <a:pt x="631205" y="553622"/>
                    <a:pt x="631205" y="576924"/>
                  </a:cubicBezTo>
                  <a:cubicBezTo>
                    <a:pt x="631205" y="600226"/>
                    <a:pt x="649889" y="619115"/>
                    <a:pt x="672938" y="619115"/>
                  </a:cubicBezTo>
                  <a:cubicBezTo>
                    <a:pt x="695987" y="619115"/>
                    <a:pt x="714671" y="600226"/>
                    <a:pt x="714671" y="576924"/>
                  </a:cubicBezTo>
                  <a:cubicBezTo>
                    <a:pt x="714671" y="553622"/>
                    <a:pt x="695987" y="534733"/>
                    <a:pt x="672938" y="534733"/>
                  </a:cubicBezTo>
                  <a:close/>
                  <a:moveTo>
                    <a:pt x="460147" y="534733"/>
                  </a:moveTo>
                  <a:cubicBezTo>
                    <a:pt x="435579" y="534733"/>
                    <a:pt x="415663" y="553622"/>
                    <a:pt x="415663" y="576924"/>
                  </a:cubicBezTo>
                  <a:cubicBezTo>
                    <a:pt x="415663" y="600226"/>
                    <a:pt x="435579" y="619115"/>
                    <a:pt x="460147" y="619115"/>
                  </a:cubicBezTo>
                  <a:cubicBezTo>
                    <a:pt x="484715" y="619115"/>
                    <a:pt x="504631" y="600226"/>
                    <a:pt x="504631" y="576924"/>
                  </a:cubicBezTo>
                  <a:cubicBezTo>
                    <a:pt x="504631" y="553622"/>
                    <a:pt x="484715" y="534733"/>
                    <a:pt x="460147" y="534733"/>
                  </a:cubicBezTo>
                  <a:close/>
                  <a:moveTo>
                    <a:pt x="250567" y="534733"/>
                  </a:moveTo>
                  <a:cubicBezTo>
                    <a:pt x="225746" y="534733"/>
                    <a:pt x="205624" y="553622"/>
                    <a:pt x="205624" y="576924"/>
                  </a:cubicBezTo>
                  <a:cubicBezTo>
                    <a:pt x="205624" y="600226"/>
                    <a:pt x="225746" y="619115"/>
                    <a:pt x="250567" y="619115"/>
                  </a:cubicBezTo>
                  <a:cubicBezTo>
                    <a:pt x="275389" y="619115"/>
                    <a:pt x="295510" y="600226"/>
                    <a:pt x="295510" y="576924"/>
                  </a:cubicBezTo>
                  <a:cubicBezTo>
                    <a:pt x="295510" y="553622"/>
                    <a:pt x="275389" y="534733"/>
                    <a:pt x="250567" y="534733"/>
                  </a:cubicBezTo>
                  <a:close/>
                  <a:moveTo>
                    <a:pt x="1097602" y="348541"/>
                  </a:moveTo>
                  <a:cubicBezTo>
                    <a:pt x="1074553" y="348541"/>
                    <a:pt x="1055868" y="367430"/>
                    <a:pt x="1055868" y="390732"/>
                  </a:cubicBezTo>
                  <a:cubicBezTo>
                    <a:pt x="1055868" y="414034"/>
                    <a:pt x="1074553" y="432923"/>
                    <a:pt x="1097602" y="432923"/>
                  </a:cubicBezTo>
                  <a:cubicBezTo>
                    <a:pt x="1120650" y="432923"/>
                    <a:pt x="1139335" y="414034"/>
                    <a:pt x="1139335" y="390732"/>
                  </a:cubicBezTo>
                  <a:cubicBezTo>
                    <a:pt x="1139335" y="367430"/>
                    <a:pt x="1120650" y="348541"/>
                    <a:pt x="1097602" y="348541"/>
                  </a:cubicBezTo>
                  <a:close/>
                  <a:moveTo>
                    <a:pt x="885270" y="348541"/>
                  </a:moveTo>
                  <a:cubicBezTo>
                    <a:pt x="860449" y="348541"/>
                    <a:pt x="840327" y="367430"/>
                    <a:pt x="840327" y="390732"/>
                  </a:cubicBezTo>
                  <a:cubicBezTo>
                    <a:pt x="840327" y="414034"/>
                    <a:pt x="860449" y="432923"/>
                    <a:pt x="885270" y="432923"/>
                  </a:cubicBezTo>
                  <a:cubicBezTo>
                    <a:pt x="910091" y="432923"/>
                    <a:pt x="930213" y="414034"/>
                    <a:pt x="930213" y="390732"/>
                  </a:cubicBezTo>
                  <a:cubicBezTo>
                    <a:pt x="930213" y="367430"/>
                    <a:pt x="910091" y="348541"/>
                    <a:pt x="885270" y="348541"/>
                  </a:cubicBezTo>
                  <a:close/>
                  <a:moveTo>
                    <a:pt x="672938" y="348541"/>
                  </a:moveTo>
                  <a:cubicBezTo>
                    <a:pt x="649889" y="348541"/>
                    <a:pt x="631205" y="367430"/>
                    <a:pt x="631205" y="390732"/>
                  </a:cubicBezTo>
                  <a:cubicBezTo>
                    <a:pt x="631205" y="414034"/>
                    <a:pt x="649889" y="432923"/>
                    <a:pt x="672938" y="432923"/>
                  </a:cubicBezTo>
                  <a:cubicBezTo>
                    <a:pt x="695987" y="432923"/>
                    <a:pt x="714671" y="414034"/>
                    <a:pt x="714671" y="390732"/>
                  </a:cubicBezTo>
                  <a:cubicBezTo>
                    <a:pt x="714671" y="367430"/>
                    <a:pt x="695987" y="348541"/>
                    <a:pt x="672938" y="348541"/>
                  </a:cubicBezTo>
                  <a:close/>
                  <a:moveTo>
                    <a:pt x="460147" y="348541"/>
                  </a:moveTo>
                  <a:cubicBezTo>
                    <a:pt x="435579" y="348541"/>
                    <a:pt x="415663" y="367430"/>
                    <a:pt x="415663" y="390732"/>
                  </a:cubicBezTo>
                  <a:cubicBezTo>
                    <a:pt x="415663" y="414034"/>
                    <a:pt x="435579" y="432923"/>
                    <a:pt x="460147" y="432923"/>
                  </a:cubicBezTo>
                  <a:cubicBezTo>
                    <a:pt x="484715" y="432923"/>
                    <a:pt x="504631" y="414034"/>
                    <a:pt x="504631" y="390732"/>
                  </a:cubicBezTo>
                  <a:cubicBezTo>
                    <a:pt x="504631" y="367430"/>
                    <a:pt x="484715" y="348541"/>
                    <a:pt x="460147" y="348541"/>
                  </a:cubicBezTo>
                  <a:close/>
                  <a:moveTo>
                    <a:pt x="250567" y="348541"/>
                  </a:moveTo>
                  <a:cubicBezTo>
                    <a:pt x="225746" y="348541"/>
                    <a:pt x="205624" y="367430"/>
                    <a:pt x="205624" y="390732"/>
                  </a:cubicBezTo>
                  <a:cubicBezTo>
                    <a:pt x="205624" y="414034"/>
                    <a:pt x="225746" y="432923"/>
                    <a:pt x="250567" y="432923"/>
                  </a:cubicBezTo>
                  <a:cubicBezTo>
                    <a:pt x="275389" y="432923"/>
                    <a:pt x="295510" y="414034"/>
                    <a:pt x="295510" y="390732"/>
                  </a:cubicBezTo>
                  <a:cubicBezTo>
                    <a:pt x="295510" y="367430"/>
                    <a:pt x="275389" y="348541"/>
                    <a:pt x="250567" y="348541"/>
                  </a:cubicBezTo>
                  <a:close/>
                  <a:moveTo>
                    <a:pt x="1097602" y="156846"/>
                  </a:moveTo>
                  <a:cubicBezTo>
                    <a:pt x="1074553" y="156846"/>
                    <a:pt x="1055868" y="176968"/>
                    <a:pt x="1055868" y="201789"/>
                  </a:cubicBezTo>
                  <a:cubicBezTo>
                    <a:pt x="1055868" y="226610"/>
                    <a:pt x="1074553" y="246732"/>
                    <a:pt x="1097602" y="246732"/>
                  </a:cubicBezTo>
                  <a:cubicBezTo>
                    <a:pt x="1120650" y="246732"/>
                    <a:pt x="1139335" y="226610"/>
                    <a:pt x="1139335" y="201789"/>
                  </a:cubicBezTo>
                  <a:cubicBezTo>
                    <a:pt x="1139335" y="176968"/>
                    <a:pt x="1120650" y="156846"/>
                    <a:pt x="1097602" y="156846"/>
                  </a:cubicBezTo>
                  <a:close/>
                  <a:moveTo>
                    <a:pt x="885270" y="156846"/>
                  </a:moveTo>
                  <a:cubicBezTo>
                    <a:pt x="860449" y="156846"/>
                    <a:pt x="840327" y="176968"/>
                    <a:pt x="840327" y="201789"/>
                  </a:cubicBezTo>
                  <a:cubicBezTo>
                    <a:pt x="840327" y="226610"/>
                    <a:pt x="860449" y="246732"/>
                    <a:pt x="885270" y="246732"/>
                  </a:cubicBezTo>
                  <a:cubicBezTo>
                    <a:pt x="910091" y="246732"/>
                    <a:pt x="930213" y="226610"/>
                    <a:pt x="930213" y="201789"/>
                  </a:cubicBezTo>
                  <a:cubicBezTo>
                    <a:pt x="930213" y="176968"/>
                    <a:pt x="910091" y="156846"/>
                    <a:pt x="885270" y="156846"/>
                  </a:cubicBezTo>
                  <a:close/>
                  <a:moveTo>
                    <a:pt x="672938" y="156846"/>
                  </a:moveTo>
                  <a:cubicBezTo>
                    <a:pt x="649889" y="156846"/>
                    <a:pt x="631205" y="176968"/>
                    <a:pt x="631205" y="201789"/>
                  </a:cubicBezTo>
                  <a:cubicBezTo>
                    <a:pt x="631205" y="226610"/>
                    <a:pt x="649889" y="246732"/>
                    <a:pt x="672938" y="246732"/>
                  </a:cubicBezTo>
                  <a:cubicBezTo>
                    <a:pt x="695987" y="246732"/>
                    <a:pt x="714671" y="226610"/>
                    <a:pt x="714671" y="201789"/>
                  </a:cubicBezTo>
                  <a:cubicBezTo>
                    <a:pt x="714671" y="176968"/>
                    <a:pt x="695987" y="156846"/>
                    <a:pt x="672938" y="156846"/>
                  </a:cubicBezTo>
                  <a:close/>
                  <a:moveTo>
                    <a:pt x="460147" y="156846"/>
                  </a:moveTo>
                  <a:cubicBezTo>
                    <a:pt x="435579" y="156846"/>
                    <a:pt x="415663" y="176968"/>
                    <a:pt x="415663" y="201789"/>
                  </a:cubicBezTo>
                  <a:cubicBezTo>
                    <a:pt x="415663" y="226610"/>
                    <a:pt x="435579" y="246732"/>
                    <a:pt x="460147" y="246732"/>
                  </a:cubicBezTo>
                  <a:cubicBezTo>
                    <a:pt x="484715" y="246732"/>
                    <a:pt x="504631" y="226610"/>
                    <a:pt x="504631" y="201789"/>
                  </a:cubicBezTo>
                  <a:cubicBezTo>
                    <a:pt x="504631" y="176968"/>
                    <a:pt x="484715" y="156846"/>
                    <a:pt x="460147" y="156846"/>
                  </a:cubicBezTo>
                  <a:close/>
                  <a:moveTo>
                    <a:pt x="250567" y="156846"/>
                  </a:moveTo>
                  <a:cubicBezTo>
                    <a:pt x="225746" y="156846"/>
                    <a:pt x="205624" y="176968"/>
                    <a:pt x="205624" y="201789"/>
                  </a:cubicBezTo>
                  <a:cubicBezTo>
                    <a:pt x="205624" y="226610"/>
                    <a:pt x="225746" y="246732"/>
                    <a:pt x="250567" y="246732"/>
                  </a:cubicBezTo>
                  <a:cubicBezTo>
                    <a:pt x="275389" y="246732"/>
                    <a:pt x="295510" y="226610"/>
                    <a:pt x="295510" y="201789"/>
                  </a:cubicBezTo>
                  <a:cubicBezTo>
                    <a:pt x="295510" y="176968"/>
                    <a:pt x="275389" y="156846"/>
                    <a:pt x="250567" y="156846"/>
                  </a:cubicBezTo>
                  <a:close/>
                  <a:moveTo>
                    <a:pt x="85895" y="511"/>
                  </a:moveTo>
                  <a:cubicBezTo>
                    <a:pt x="109848" y="6520"/>
                    <a:pt x="127813" y="18540"/>
                    <a:pt x="139789" y="36569"/>
                  </a:cubicBezTo>
                  <a:cubicBezTo>
                    <a:pt x="157754" y="6520"/>
                    <a:pt x="193684" y="-5499"/>
                    <a:pt x="229614" y="6520"/>
                  </a:cubicBezTo>
                  <a:cubicBezTo>
                    <a:pt x="241591" y="12530"/>
                    <a:pt x="253567" y="24549"/>
                    <a:pt x="259556" y="36569"/>
                  </a:cubicBezTo>
                  <a:cubicBezTo>
                    <a:pt x="271532" y="6520"/>
                    <a:pt x="307461" y="-5499"/>
                    <a:pt x="343391" y="6520"/>
                  </a:cubicBezTo>
                  <a:cubicBezTo>
                    <a:pt x="355368" y="12530"/>
                    <a:pt x="367345" y="24549"/>
                    <a:pt x="373333" y="36569"/>
                  </a:cubicBezTo>
                  <a:cubicBezTo>
                    <a:pt x="391298" y="6520"/>
                    <a:pt x="427228" y="-5499"/>
                    <a:pt x="457169" y="6520"/>
                  </a:cubicBezTo>
                  <a:cubicBezTo>
                    <a:pt x="469146" y="12530"/>
                    <a:pt x="481122" y="24549"/>
                    <a:pt x="487111" y="36569"/>
                  </a:cubicBezTo>
                  <a:cubicBezTo>
                    <a:pt x="505076" y="6520"/>
                    <a:pt x="541005" y="-5499"/>
                    <a:pt x="570947" y="6520"/>
                  </a:cubicBezTo>
                  <a:cubicBezTo>
                    <a:pt x="588912" y="12530"/>
                    <a:pt x="594900" y="24549"/>
                    <a:pt x="606877" y="36569"/>
                  </a:cubicBezTo>
                  <a:cubicBezTo>
                    <a:pt x="618853" y="6520"/>
                    <a:pt x="654783" y="-5499"/>
                    <a:pt x="690713" y="6520"/>
                  </a:cubicBezTo>
                  <a:cubicBezTo>
                    <a:pt x="702689" y="12530"/>
                    <a:pt x="714666" y="24549"/>
                    <a:pt x="720654" y="36569"/>
                  </a:cubicBezTo>
                  <a:cubicBezTo>
                    <a:pt x="738619" y="6520"/>
                    <a:pt x="774549" y="-5499"/>
                    <a:pt x="804490" y="6520"/>
                  </a:cubicBezTo>
                  <a:cubicBezTo>
                    <a:pt x="816467" y="12530"/>
                    <a:pt x="828444" y="24549"/>
                    <a:pt x="834432" y="36569"/>
                  </a:cubicBezTo>
                  <a:cubicBezTo>
                    <a:pt x="852397" y="6520"/>
                    <a:pt x="888327" y="-5499"/>
                    <a:pt x="924257" y="6520"/>
                  </a:cubicBezTo>
                  <a:cubicBezTo>
                    <a:pt x="936233" y="12530"/>
                    <a:pt x="942222" y="24549"/>
                    <a:pt x="954198" y="36569"/>
                  </a:cubicBezTo>
                  <a:cubicBezTo>
                    <a:pt x="966175" y="6520"/>
                    <a:pt x="1002105" y="-5499"/>
                    <a:pt x="1038034" y="6520"/>
                  </a:cubicBezTo>
                  <a:cubicBezTo>
                    <a:pt x="1050011" y="12530"/>
                    <a:pt x="1061988" y="24549"/>
                    <a:pt x="1067976" y="36569"/>
                  </a:cubicBezTo>
                  <a:cubicBezTo>
                    <a:pt x="1085941" y="6520"/>
                    <a:pt x="1121870" y="-5499"/>
                    <a:pt x="1151812" y="6520"/>
                  </a:cubicBezTo>
                  <a:cubicBezTo>
                    <a:pt x="1163788" y="12530"/>
                    <a:pt x="1175765" y="24549"/>
                    <a:pt x="1181753" y="36569"/>
                  </a:cubicBezTo>
                  <a:cubicBezTo>
                    <a:pt x="1199718" y="18540"/>
                    <a:pt x="1217683" y="6520"/>
                    <a:pt x="1241636" y="511"/>
                  </a:cubicBezTo>
                  <a:cubicBezTo>
                    <a:pt x="1295531" y="-5499"/>
                    <a:pt x="1337449" y="42578"/>
                    <a:pt x="1325473" y="90655"/>
                  </a:cubicBezTo>
                  <a:cubicBezTo>
                    <a:pt x="1319484" y="114694"/>
                    <a:pt x="1301519" y="126713"/>
                    <a:pt x="1283554" y="138732"/>
                  </a:cubicBezTo>
                  <a:cubicBezTo>
                    <a:pt x="1295531" y="144742"/>
                    <a:pt x="1301519" y="156762"/>
                    <a:pt x="1307508" y="168781"/>
                  </a:cubicBezTo>
                  <a:cubicBezTo>
                    <a:pt x="1325473" y="198829"/>
                    <a:pt x="1307508" y="234887"/>
                    <a:pt x="1283554" y="252915"/>
                  </a:cubicBezTo>
                  <a:cubicBezTo>
                    <a:pt x="1295531" y="258925"/>
                    <a:pt x="1301519" y="270944"/>
                    <a:pt x="1307508" y="282964"/>
                  </a:cubicBezTo>
                  <a:cubicBezTo>
                    <a:pt x="1325473" y="319021"/>
                    <a:pt x="1307508" y="349070"/>
                    <a:pt x="1283554" y="367098"/>
                  </a:cubicBezTo>
                  <a:cubicBezTo>
                    <a:pt x="1283554" y="367109"/>
                    <a:pt x="1283554" y="367191"/>
                    <a:pt x="1283554" y="367849"/>
                  </a:cubicBezTo>
                  <a:lnTo>
                    <a:pt x="1283554" y="373108"/>
                  </a:lnTo>
                  <a:cubicBezTo>
                    <a:pt x="1295531" y="379118"/>
                    <a:pt x="1301519" y="385127"/>
                    <a:pt x="1307508" y="397147"/>
                  </a:cubicBezTo>
                  <a:cubicBezTo>
                    <a:pt x="1325473" y="433204"/>
                    <a:pt x="1307508" y="469262"/>
                    <a:pt x="1283554" y="481281"/>
                  </a:cubicBezTo>
                  <a:cubicBezTo>
                    <a:pt x="1283554" y="481292"/>
                    <a:pt x="1283554" y="481373"/>
                    <a:pt x="1283554" y="482033"/>
                  </a:cubicBezTo>
                  <a:lnTo>
                    <a:pt x="1283554" y="487291"/>
                  </a:lnTo>
                  <a:cubicBezTo>
                    <a:pt x="1295531" y="493301"/>
                    <a:pt x="1301519" y="505320"/>
                    <a:pt x="1307508" y="517340"/>
                  </a:cubicBezTo>
                  <a:cubicBezTo>
                    <a:pt x="1325473" y="547387"/>
                    <a:pt x="1307508" y="583446"/>
                    <a:pt x="1283554" y="601474"/>
                  </a:cubicBezTo>
                  <a:cubicBezTo>
                    <a:pt x="1295531" y="607484"/>
                    <a:pt x="1301519" y="619503"/>
                    <a:pt x="1307508" y="631523"/>
                  </a:cubicBezTo>
                  <a:cubicBezTo>
                    <a:pt x="1316648" y="649869"/>
                    <a:pt x="1316487" y="666659"/>
                    <a:pt x="1310845" y="681054"/>
                  </a:cubicBezTo>
                  <a:lnTo>
                    <a:pt x="20530" y="681054"/>
                  </a:lnTo>
                  <a:cubicBezTo>
                    <a:pt x="14067" y="665509"/>
                    <a:pt x="13595" y="647650"/>
                    <a:pt x="20023" y="631523"/>
                  </a:cubicBezTo>
                  <a:cubicBezTo>
                    <a:pt x="26012" y="619503"/>
                    <a:pt x="32000" y="607484"/>
                    <a:pt x="43977" y="601474"/>
                  </a:cubicBezTo>
                  <a:cubicBezTo>
                    <a:pt x="20023" y="583446"/>
                    <a:pt x="8047" y="547387"/>
                    <a:pt x="20023" y="517340"/>
                  </a:cubicBezTo>
                  <a:cubicBezTo>
                    <a:pt x="26012" y="505320"/>
                    <a:pt x="32000" y="493301"/>
                    <a:pt x="43977" y="487291"/>
                  </a:cubicBezTo>
                  <a:cubicBezTo>
                    <a:pt x="43977" y="487281"/>
                    <a:pt x="43977" y="487202"/>
                    <a:pt x="43977" y="486540"/>
                  </a:cubicBezTo>
                  <a:lnTo>
                    <a:pt x="43977" y="481281"/>
                  </a:lnTo>
                  <a:cubicBezTo>
                    <a:pt x="20023" y="463253"/>
                    <a:pt x="8047" y="433204"/>
                    <a:pt x="20023" y="397147"/>
                  </a:cubicBezTo>
                  <a:cubicBezTo>
                    <a:pt x="26012" y="385127"/>
                    <a:pt x="32000" y="379118"/>
                    <a:pt x="43977" y="373108"/>
                  </a:cubicBezTo>
                  <a:cubicBezTo>
                    <a:pt x="43977" y="373098"/>
                    <a:pt x="43977" y="373019"/>
                    <a:pt x="43977" y="372357"/>
                  </a:cubicBezTo>
                  <a:lnTo>
                    <a:pt x="43977" y="367098"/>
                  </a:lnTo>
                  <a:cubicBezTo>
                    <a:pt x="20023" y="349070"/>
                    <a:pt x="8047" y="313012"/>
                    <a:pt x="20023" y="282964"/>
                  </a:cubicBezTo>
                  <a:cubicBezTo>
                    <a:pt x="26012" y="270944"/>
                    <a:pt x="32000" y="258925"/>
                    <a:pt x="43977" y="252915"/>
                  </a:cubicBezTo>
                  <a:cubicBezTo>
                    <a:pt x="20023" y="234887"/>
                    <a:pt x="8047" y="198829"/>
                    <a:pt x="20023" y="168781"/>
                  </a:cubicBezTo>
                  <a:cubicBezTo>
                    <a:pt x="26012" y="156762"/>
                    <a:pt x="32000" y="144742"/>
                    <a:pt x="43977" y="138732"/>
                  </a:cubicBezTo>
                  <a:cubicBezTo>
                    <a:pt x="26012" y="126713"/>
                    <a:pt x="8047" y="114694"/>
                    <a:pt x="2058" y="90655"/>
                  </a:cubicBezTo>
                  <a:cubicBezTo>
                    <a:pt x="-9919" y="42578"/>
                    <a:pt x="32000" y="-5499"/>
                    <a:pt x="85895" y="511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invGray">
            <a:xfrm>
              <a:off x="1470139" y="0"/>
              <a:ext cx="2183553" cy="1093510"/>
            </a:xfrm>
            <a:custGeom>
              <a:avLst/>
              <a:gdLst/>
              <a:ahLst/>
              <a:cxnLst/>
              <a:rect l="l" t="t" r="r" b="b"/>
              <a:pathLst>
                <a:path w="2183553" h="1093510">
                  <a:moveTo>
                    <a:pt x="1805361" y="687682"/>
                  </a:moveTo>
                  <a:cubicBezTo>
                    <a:pt x="1767450" y="687682"/>
                    <a:pt x="1736717" y="718414"/>
                    <a:pt x="1736717" y="756325"/>
                  </a:cubicBezTo>
                  <a:cubicBezTo>
                    <a:pt x="1736717" y="794236"/>
                    <a:pt x="1767450" y="824969"/>
                    <a:pt x="1805361" y="824969"/>
                  </a:cubicBezTo>
                  <a:cubicBezTo>
                    <a:pt x="1843272" y="824969"/>
                    <a:pt x="1874005" y="794236"/>
                    <a:pt x="1874005" y="756325"/>
                  </a:cubicBezTo>
                  <a:cubicBezTo>
                    <a:pt x="1874005" y="718414"/>
                    <a:pt x="1843272" y="687682"/>
                    <a:pt x="1805361" y="687682"/>
                  </a:cubicBezTo>
                  <a:close/>
                  <a:moveTo>
                    <a:pt x="1456113" y="687682"/>
                  </a:moveTo>
                  <a:cubicBezTo>
                    <a:pt x="1415286" y="687682"/>
                    <a:pt x="1382189" y="718414"/>
                    <a:pt x="1382189" y="756325"/>
                  </a:cubicBezTo>
                  <a:cubicBezTo>
                    <a:pt x="1382189" y="794236"/>
                    <a:pt x="1415286" y="824969"/>
                    <a:pt x="1456113" y="824969"/>
                  </a:cubicBezTo>
                  <a:cubicBezTo>
                    <a:pt x="1496939" y="824969"/>
                    <a:pt x="1530036" y="794236"/>
                    <a:pt x="1530036" y="756325"/>
                  </a:cubicBezTo>
                  <a:cubicBezTo>
                    <a:pt x="1530036" y="718414"/>
                    <a:pt x="1496939" y="687682"/>
                    <a:pt x="1456113" y="687682"/>
                  </a:cubicBezTo>
                  <a:close/>
                  <a:moveTo>
                    <a:pt x="1106864" y="687682"/>
                  </a:moveTo>
                  <a:cubicBezTo>
                    <a:pt x="1068953" y="687682"/>
                    <a:pt x="1038221" y="718414"/>
                    <a:pt x="1038221" y="756325"/>
                  </a:cubicBezTo>
                  <a:cubicBezTo>
                    <a:pt x="1038221" y="794236"/>
                    <a:pt x="1068953" y="824969"/>
                    <a:pt x="1106864" y="824969"/>
                  </a:cubicBezTo>
                  <a:cubicBezTo>
                    <a:pt x="1144776" y="824969"/>
                    <a:pt x="1175508" y="794236"/>
                    <a:pt x="1175508" y="756325"/>
                  </a:cubicBezTo>
                  <a:cubicBezTo>
                    <a:pt x="1175508" y="718414"/>
                    <a:pt x="1144776" y="687682"/>
                    <a:pt x="1106864" y="687682"/>
                  </a:cubicBezTo>
                  <a:close/>
                  <a:moveTo>
                    <a:pt x="756861" y="687682"/>
                  </a:moveTo>
                  <a:cubicBezTo>
                    <a:pt x="716450" y="687682"/>
                    <a:pt x="683692" y="718414"/>
                    <a:pt x="683692" y="756325"/>
                  </a:cubicBezTo>
                  <a:cubicBezTo>
                    <a:pt x="683692" y="794236"/>
                    <a:pt x="716450" y="824969"/>
                    <a:pt x="756861" y="824969"/>
                  </a:cubicBezTo>
                  <a:cubicBezTo>
                    <a:pt x="797271" y="824969"/>
                    <a:pt x="830030" y="794236"/>
                    <a:pt x="830030" y="756325"/>
                  </a:cubicBezTo>
                  <a:cubicBezTo>
                    <a:pt x="830030" y="718414"/>
                    <a:pt x="797271" y="687682"/>
                    <a:pt x="756861" y="687682"/>
                  </a:cubicBezTo>
                  <a:close/>
                  <a:moveTo>
                    <a:pt x="412139" y="687682"/>
                  </a:moveTo>
                  <a:cubicBezTo>
                    <a:pt x="371312" y="687682"/>
                    <a:pt x="338215" y="718414"/>
                    <a:pt x="338215" y="756325"/>
                  </a:cubicBezTo>
                  <a:cubicBezTo>
                    <a:pt x="338215" y="794236"/>
                    <a:pt x="371312" y="824969"/>
                    <a:pt x="412139" y="824969"/>
                  </a:cubicBezTo>
                  <a:cubicBezTo>
                    <a:pt x="452965" y="824969"/>
                    <a:pt x="486062" y="794236"/>
                    <a:pt x="486062" y="756325"/>
                  </a:cubicBezTo>
                  <a:cubicBezTo>
                    <a:pt x="486062" y="718414"/>
                    <a:pt x="452965" y="687682"/>
                    <a:pt x="412139" y="687682"/>
                  </a:cubicBezTo>
                  <a:close/>
                  <a:moveTo>
                    <a:pt x="1805361" y="379920"/>
                  </a:moveTo>
                  <a:cubicBezTo>
                    <a:pt x="1767450" y="379920"/>
                    <a:pt x="1736717" y="410990"/>
                    <a:pt x="1736717" y="449317"/>
                  </a:cubicBezTo>
                  <a:cubicBezTo>
                    <a:pt x="1736717" y="487645"/>
                    <a:pt x="1767450" y="518715"/>
                    <a:pt x="1805361" y="518715"/>
                  </a:cubicBezTo>
                  <a:cubicBezTo>
                    <a:pt x="1843272" y="518715"/>
                    <a:pt x="1874005" y="487645"/>
                    <a:pt x="1874005" y="449317"/>
                  </a:cubicBezTo>
                  <a:cubicBezTo>
                    <a:pt x="1874005" y="410990"/>
                    <a:pt x="1843272" y="379920"/>
                    <a:pt x="1805361" y="379920"/>
                  </a:cubicBezTo>
                  <a:close/>
                  <a:moveTo>
                    <a:pt x="1456113" y="379920"/>
                  </a:moveTo>
                  <a:cubicBezTo>
                    <a:pt x="1415286" y="379920"/>
                    <a:pt x="1382189" y="410990"/>
                    <a:pt x="1382189" y="449317"/>
                  </a:cubicBezTo>
                  <a:cubicBezTo>
                    <a:pt x="1382189" y="487645"/>
                    <a:pt x="1415286" y="518715"/>
                    <a:pt x="1456113" y="518715"/>
                  </a:cubicBezTo>
                  <a:cubicBezTo>
                    <a:pt x="1496939" y="518715"/>
                    <a:pt x="1530036" y="487645"/>
                    <a:pt x="1530036" y="449317"/>
                  </a:cubicBezTo>
                  <a:cubicBezTo>
                    <a:pt x="1530036" y="410990"/>
                    <a:pt x="1496939" y="379920"/>
                    <a:pt x="1456113" y="379920"/>
                  </a:cubicBezTo>
                  <a:close/>
                  <a:moveTo>
                    <a:pt x="1106864" y="379920"/>
                  </a:moveTo>
                  <a:cubicBezTo>
                    <a:pt x="1068953" y="379920"/>
                    <a:pt x="1038221" y="410990"/>
                    <a:pt x="1038221" y="449317"/>
                  </a:cubicBezTo>
                  <a:cubicBezTo>
                    <a:pt x="1038221" y="487645"/>
                    <a:pt x="1068953" y="518715"/>
                    <a:pt x="1106864" y="518715"/>
                  </a:cubicBezTo>
                  <a:cubicBezTo>
                    <a:pt x="1144776" y="518715"/>
                    <a:pt x="1175508" y="487645"/>
                    <a:pt x="1175508" y="449317"/>
                  </a:cubicBezTo>
                  <a:cubicBezTo>
                    <a:pt x="1175508" y="410990"/>
                    <a:pt x="1144776" y="379920"/>
                    <a:pt x="1106864" y="379920"/>
                  </a:cubicBezTo>
                  <a:close/>
                  <a:moveTo>
                    <a:pt x="756861" y="379920"/>
                  </a:moveTo>
                  <a:cubicBezTo>
                    <a:pt x="716450" y="379920"/>
                    <a:pt x="683692" y="410990"/>
                    <a:pt x="683692" y="449317"/>
                  </a:cubicBezTo>
                  <a:cubicBezTo>
                    <a:pt x="683692" y="487645"/>
                    <a:pt x="716450" y="518715"/>
                    <a:pt x="756861" y="518715"/>
                  </a:cubicBezTo>
                  <a:cubicBezTo>
                    <a:pt x="797271" y="518715"/>
                    <a:pt x="830030" y="487645"/>
                    <a:pt x="830030" y="449317"/>
                  </a:cubicBezTo>
                  <a:cubicBezTo>
                    <a:pt x="830030" y="410990"/>
                    <a:pt x="797271" y="379920"/>
                    <a:pt x="756861" y="379920"/>
                  </a:cubicBezTo>
                  <a:close/>
                  <a:moveTo>
                    <a:pt x="412139" y="379920"/>
                  </a:moveTo>
                  <a:cubicBezTo>
                    <a:pt x="371312" y="379920"/>
                    <a:pt x="338215" y="410990"/>
                    <a:pt x="338215" y="449317"/>
                  </a:cubicBezTo>
                  <a:cubicBezTo>
                    <a:pt x="338215" y="487645"/>
                    <a:pt x="371312" y="518715"/>
                    <a:pt x="412139" y="518715"/>
                  </a:cubicBezTo>
                  <a:cubicBezTo>
                    <a:pt x="452965" y="518715"/>
                    <a:pt x="486062" y="487645"/>
                    <a:pt x="486062" y="449317"/>
                  </a:cubicBezTo>
                  <a:cubicBezTo>
                    <a:pt x="486062" y="410990"/>
                    <a:pt x="452965" y="379920"/>
                    <a:pt x="412139" y="379920"/>
                  </a:cubicBezTo>
                  <a:close/>
                  <a:moveTo>
                    <a:pt x="1805361" y="73667"/>
                  </a:moveTo>
                  <a:cubicBezTo>
                    <a:pt x="1767450" y="73667"/>
                    <a:pt x="1736717" y="104737"/>
                    <a:pt x="1736717" y="143064"/>
                  </a:cubicBezTo>
                  <a:cubicBezTo>
                    <a:pt x="1736717" y="181392"/>
                    <a:pt x="1767450" y="212462"/>
                    <a:pt x="1805361" y="212462"/>
                  </a:cubicBezTo>
                  <a:cubicBezTo>
                    <a:pt x="1843272" y="212462"/>
                    <a:pt x="1874005" y="181392"/>
                    <a:pt x="1874005" y="143064"/>
                  </a:cubicBezTo>
                  <a:cubicBezTo>
                    <a:pt x="1874005" y="104737"/>
                    <a:pt x="1843272" y="73667"/>
                    <a:pt x="1805361" y="73667"/>
                  </a:cubicBezTo>
                  <a:close/>
                  <a:moveTo>
                    <a:pt x="1456113" y="73667"/>
                  </a:moveTo>
                  <a:cubicBezTo>
                    <a:pt x="1415286" y="73667"/>
                    <a:pt x="1382189" y="104737"/>
                    <a:pt x="1382189" y="143064"/>
                  </a:cubicBezTo>
                  <a:cubicBezTo>
                    <a:pt x="1382189" y="181392"/>
                    <a:pt x="1415286" y="212462"/>
                    <a:pt x="1456113" y="212462"/>
                  </a:cubicBezTo>
                  <a:cubicBezTo>
                    <a:pt x="1496939" y="212462"/>
                    <a:pt x="1530036" y="181392"/>
                    <a:pt x="1530036" y="143064"/>
                  </a:cubicBezTo>
                  <a:cubicBezTo>
                    <a:pt x="1530036" y="104737"/>
                    <a:pt x="1496939" y="73667"/>
                    <a:pt x="1456113" y="73667"/>
                  </a:cubicBezTo>
                  <a:close/>
                  <a:moveTo>
                    <a:pt x="1106864" y="73667"/>
                  </a:moveTo>
                  <a:cubicBezTo>
                    <a:pt x="1068953" y="73667"/>
                    <a:pt x="1038221" y="104737"/>
                    <a:pt x="1038221" y="143064"/>
                  </a:cubicBezTo>
                  <a:cubicBezTo>
                    <a:pt x="1038221" y="181392"/>
                    <a:pt x="1068953" y="212462"/>
                    <a:pt x="1106864" y="212462"/>
                  </a:cubicBezTo>
                  <a:cubicBezTo>
                    <a:pt x="1144776" y="212462"/>
                    <a:pt x="1175508" y="181392"/>
                    <a:pt x="1175508" y="143064"/>
                  </a:cubicBezTo>
                  <a:cubicBezTo>
                    <a:pt x="1175508" y="104737"/>
                    <a:pt x="1144776" y="73667"/>
                    <a:pt x="1106864" y="73667"/>
                  </a:cubicBezTo>
                  <a:close/>
                  <a:moveTo>
                    <a:pt x="756861" y="73667"/>
                  </a:moveTo>
                  <a:cubicBezTo>
                    <a:pt x="716450" y="73667"/>
                    <a:pt x="683692" y="104737"/>
                    <a:pt x="683692" y="143064"/>
                  </a:cubicBezTo>
                  <a:cubicBezTo>
                    <a:pt x="683692" y="181392"/>
                    <a:pt x="716450" y="212462"/>
                    <a:pt x="756861" y="212462"/>
                  </a:cubicBezTo>
                  <a:cubicBezTo>
                    <a:pt x="797271" y="212462"/>
                    <a:pt x="830030" y="181392"/>
                    <a:pt x="830030" y="143064"/>
                  </a:cubicBezTo>
                  <a:cubicBezTo>
                    <a:pt x="830030" y="104737"/>
                    <a:pt x="797271" y="73667"/>
                    <a:pt x="756861" y="73667"/>
                  </a:cubicBezTo>
                  <a:close/>
                  <a:moveTo>
                    <a:pt x="412139" y="73667"/>
                  </a:moveTo>
                  <a:cubicBezTo>
                    <a:pt x="371312" y="73667"/>
                    <a:pt x="338215" y="104737"/>
                    <a:pt x="338215" y="143064"/>
                  </a:cubicBezTo>
                  <a:cubicBezTo>
                    <a:pt x="338215" y="181392"/>
                    <a:pt x="371312" y="212462"/>
                    <a:pt x="412139" y="212462"/>
                  </a:cubicBezTo>
                  <a:cubicBezTo>
                    <a:pt x="452965" y="212462"/>
                    <a:pt x="486062" y="181392"/>
                    <a:pt x="486062" y="143064"/>
                  </a:cubicBezTo>
                  <a:cubicBezTo>
                    <a:pt x="486062" y="104737"/>
                    <a:pt x="452965" y="73667"/>
                    <a:pt x="412139" y="73667"/>
                  </a:cubicBezTo>
                  <a:close/>
                  <a:moveTo>
                    <a:pt x="26065" y="0"/>
                  </a:moveTo>
                  <a:lnTo>
                    <a:pt x="2160161" y="0"/>
                  </a:lnTo>
                  <a:cubicBezTo>
                    <a:pt x="2168084" y="43907"/>
                    <a:pt x="2142820" y="80408"/>
                    <a:pt x="2111220" y="104192"/>
                  </a:cubicBezTo>
                  <a:cubicBezTo>
                    <a:pt x="2111220" y="104210"/>
                    <a:pt x="2111220" y="104343"/>
                    <a:pt x="2111220" y="105427"/>
                  </a:cubicBezTo>
                  <a:lnTo>
                    <a:pt x="2111220" y="114077"/>
                  </a:lnTo>
                  <a:cubicBezTo>
                    <a:pt x="2130921" y="123961"/>
                    <a:pt x="2140770" y="133846"/>
                    <a:pt x="2150620" y="153616"/>
                  </a:cubicBezTo>
                  <a:cubicBezTo>
                    <a:pt x="2180169" y="212924"/>
                    <a:pt x="2150620" y="272233"/>
                    <a:pt x="2111220" y="292002"/>
                  </a:cubicBezTo>
                  <a:cubicBezTo>
                    <a:pt x="2111220" y="292021"/>
                    <a:pt x="2111220" y="292153"/>
                    <a:pt x="2111220" y="293239"/>
                  </a:cubicBezTo>
                  <a:lnTo>
                    <a:pt x="2111220" y="301888"/>
                  </a:lnTo>
                  <a:cubicBezTo>
                    <a:pt x="2130921" y="311772"/>
                    <a:pt x="2140770" y="331542"/>
                    <a:pt x="2150620" y="351312"/>
                  </a:cubicBezTo>
                  <a:cubicBezTo>
                    <a:pt x="2180169" y="400735"/>
                    <a:pt x="2150620" y="460045"/>
                    <a:pt x="2111220" y="489698"/>
                  </a:cubicBezTo>
                  <a:cubicBezTo>
                    <a:pt x="2130921" y="499584"/>
                    <a:pt x="2140770" y="519353"/>
                    <a:pt x="2150620" y="539123"/>
                  </a:cubicBezTo>
                  <a:cubicBezTo>
                    <a:pt x="2180169" y="598431"/>
                    <a:pt x="2150620" y="647856"/>
                    <a:pt x="2111220" y="677509"/>
                  </a:cubicBezTo>
                  <a:cubicBezTo>
                    <a:pt x="2111220" y="677527"/>
                    <a:pt x="2111220" y="677657"/>
                    <a:pt x="2111220" y="678745"/>
                  </a:cubicBezTo>
                  <a:lnTo>
                    <a:pt x="2111220" y="687395"/>
                  </a:lnTo>
                  <a:cubicBezTo>
                    <a:pt x="2130921" y="697279"/>
                    <a:pt x="2140770" y="707164"/>
                    <a:pt x="2150620" y="726934"/>
                  </a:cubicBezTo>
                  <a:cubicBezTo>
                    <a:pt x="2180169" y="786242"/>
                    <a:pt x="2150620" y="845551"/>
                    <a:pt x="2111220" y="865320"/>
                  </a:cubicBezTo>
                  <a:cubicBezTo>
                    <a:pt x="2140770" y="885091"/>
                    <a:pt x="2170319" y="904860"/>
                    <a:pt x="2180169" y="944399"/>
                  </a:cubicBezTo>
                  <a:cubicBezTo>
                    <a:pt x="2199868" y="1023477"/>
                    <a:pt x="2130921" y="1102555"/>
                    <a:pt x="2042273" y="1092671"/>
                  </a:cubicBezTo>
                  <a:cubicBezTo>
                    <a:pt x="2002875" y="1082786"/>
                    <a:pt x="1973325" y="1053132"/>
                    <a:pt x="1943776" y="1013592"/>
                  </a:cubicBezTo>
                  <a:cubicBezTo>
                    <a:pt x="1933926" y="1033362"/>
                    <a:pt x="1914227" y="1053132"/>
                    <a:pt x="1894528" y="1063016"/>
                  </a:cubicBezTo>
                  <a:cubicBezTo>
                    <a:pt x="1845279" y="1082786"/>
                    <a:pt x="1786181" y="1063016"/>
                    <a:pt x="1756631" y="1013592"/>
                  </a:cubicBezTo>
                  <a:cubicBezTo>
                    <a:pt x="1746782" y="1033362"/>
                    <a:pt x="1727082" y="1053132"/>
                    <a:pt x="1707383" y="1063016"/>
                  </a:cubicBezTo>
                  <a:cubicBezTo>
                    <a:pt x="1648285" y="1082786"/>
                    <a:pt x="1589187" y="1063016"/>
                    <a:pt x="1569488" y="1013592"/>
                  </a:cubicBezTo>
                  <a:cubicBezTo>
                    <a:pt x="1549789" y="1033362"/>
                    <a:pt x="1539939" y="1053132"/>
                    <a:pt x="1520239" y="1063016"/>
                  </a:cubicBezTo>
                  <a:cubicBezTo>
                    <a:pt x="1461141" y="1082786"/>
                    <a:pt x="1402042" y="1063016"/>
                    <a:pt x="1372493" y="1013592"/>
                  </a:cubicBezTo>
                  <a:cubicBezTo>
                    <a:pt x="1362644" y="1033362"/>
                    <a:pt x="1342945" y="1053132"/>
                    <a:pt x="1323245" y="1063016"/>
                  </a:cubicBezTo>
                  <a:cubicBezTo>
                    <a:pt x="1273996" y="1082786"/>
                    <a:pt x="1214899" y="1063016"/>
                    <a:pt x="1185349" y="1013592"/>
                  </a:cubicBezTo>
                  <a:cubicBezTo>
                    <a:pt x="1175499" y="1033362"/>
                    <a:pt x="1155800" y="1053132"/>
                    <a:pt x="1136101" y="1063016"/>
                  </a:cubicBezTo>
                  <a:cubicBezTo>
                    <a:pt x="1077003" y="1082786"/>
                    <a:pt x="1017904" y="1063016"/>
                    <a:pt x="998205" y="1013592"/>
                  </a:cubicBezTo>
                  <a:cubicBezTo>
                    <a:pt x="978506" y="1033362"/>
                    <a:pt x="968656" y="1053132"/>
                    <a:pt x="939107" y="1063016"/>
                  </a:cubicBezTo>
                  <a:cubicBezTo>
                    <a:pt x="889858" y="1082786"/>
                    <a:pt x="830760" y="1063016"/>
                    <a:pt x="801211" y="1013592"/>
                  </a:cubicBezTo>
                  <a:cubicBezTo>
                    <a:pt x="791361" y="1033362"/>
                    <a:pt x="771662" y="1053132"/>
                    <a:pt x="751963" y="1063016"/>
                  </a:cubicBezTo>
                  <a:cubicBezTo>
                    <a:pt x="702714" y="1082786"/>
                    <a:pt x="643616" y="1063016"/>
                    <a:pt x="614066" y="1013592"/>
                  </a:cubicBezTo>
                  <a:cubicBezTo>
                    <a:pt x="604217" y="1033362"/>
                    <a:pt x="584517" y="1053132"/>
                    <a:pt x="564818" y="1063016"/>
                  </a:cubicBezTo>
                  <a:cubicBezTo>
                    <a:pt x="505719" y="1082786"/>
                    <a:pt x="446622" y="1063016"/>
                    <a:pt x="426923" y="1013592"/>
                  </a:cubicBezTo>
                  <a:cubicBezTo>
                    <a:pt x="417073" y="1033362"/>
                    <a:pt x="397374" y="1053132"/>
                    <a:pt x="377674" y="1063016"/>
                  </a:cubicBezTo>
                  <a:cubicBezTo>
                    <a:pt x="318576" y="1082786"/>
                    <a:pt x="259477" y="1063016"/>
                    <a:pt x="239778" y="1023477"/>
                  </a:cubicBezTo>
                  <a:cubicBezTo>
                    <a:pt x="210229" y="1053132"/>
                    <a:pt x="180680" y="1082786"/>
                    <a:pt x="141281" y="1092671"/>
                  </a:cubicBezTo>
                  <a:cubicBezTo>
                    <a:pt x="52634" y="1102555"/>
                    <a:pt x="-16314" y="1023477"/>
                    <a:pt x="3385" y="944399"/>
                  </a:cubicBezTo>
                  <a:cubicBezTo>
                    <a:pt x="13235" y="904860"/>
                    <a:pt x="42784" y="885091"/>
                    <a:pt x="72334" y="865320"/>
                  </a:cubicBezTo>
                  <a:cubicBezTo>
                    <a:pt x="32934" y="835666"/>
                    <a:pt x="13235" y="786242"/>
                    <a:pt x="32934" y="726934"/>
                  </a:cubicBezTo>
                  <a:cubicBezTo>
                    <a:pt x="42784" y="707164"/>
                    <a:pt x="52634" y="697279"/>
                    <a:pt x="72334" y="687395"/>
                  </a:cubicBezTo>
                  <a:cubicBezTo>
                    <a:pt x="72334" y="687376"/>
                    <a:pt x="72334" y="687246"/>
                    <a:pt x="72334" y="686158"/>
                  </a:cubicBezTo>
                  <a:lnTo>
                    <a:pt x="72334" y="677509"/>
                  </a:lnTo>
                  <a:cubicBezTo>
                    <a:pt x="32934" y="647856"/>
                    <a:pt x="13235" y="588546"/>
                    <a:pt x="32934" y="539123"/>
                  </a:cubicBezTo>
                  <a:cubicBezTo>
                    <a:pt x="42784" y="519353"/>
                    <a:pt x="52634" y="499584"/>
                    <a:pt x="72334" y="489698"/>
                  </a:cubicBezTo>
                  <a:cubicBezTo>
                    <a:pt x="32934" y="460045"/>
                    <a:pt x="13235" y="400735"/>
                    <a:pt x="32934" y="351312"/>
                  </a:cubicBezTo>
                  <a:cubicBezTo>
                    <a:pt x="42784" y="331542"/>
                    <a:pt x="52634" y="311772"/>
                    <a:pt x="72334" y="301888"/>
                  </a:cubicBezTo>
                  <a:cubicBezTo>
                    <a:pt x="72334" y="301870"/>
                    <a:pt x="72334" y="301742"/>
                    <a:pt x="72334" y="300652"/>
                  </a:cubicBezTo>
                  <a:lnTo>
                    <a:pt x="72334" y="292002"/>
                  </a:lnTo>
                  <a:cubicBezTo>
                    <a:pt x="32934" y="262349"/>
                    <a:pt x="13235" y="212924"/>
                    <a:pt x="32934" y="153616"/>
                  </a:cubicBezTo>
                  <a:cubicBezTo>
                    <a:pt x="42784" y="133846"/>
                    <a:pt x="52634" y="123961"/>
                    <a:pt x="72334" y="114077"/>
                  </a:cubicBezTo>
                  <a:cubicBezTo>
                    <a:pt x="72334" y="114060"/>
                    <a:pt x="72334" y="113931"/>
                    <a:pt x="72334" y="112840"/>
                  </a:cubicBezTo>
                  <a:lnTo>
                    <a:pt x="72334" y="104192"/>
                  </a:lnTo>
                  <a:cubicBezTo>
                    <a:pt x="41734" y="81161"/>
                    <a:pt x="23018" y="40243"/>
                    <a:pt x="26065" y="0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Oval 62"/>
            <p:cNvSpPr>
              <a:spLocks noChangeArrowheads="1"/>
            </p:cNvSpPr>
            <p:nvPr/>
          </p:nvSpPr>
          <p:spPr bwMode="invGray">
            <a:xfrm>
              <a:off x="-3413" y="5990040"/>
              <a:ext cx="324864" cy="218442"/>
            </a:xfrm>
            <a:prstGeom prst="ellipse">
              <a:avLst/>
            </a:pr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invGray">
            <a:xfrm>
              <a:off x="0" y="5407026"/>
              <a:ext cx="1382519" cy="1421018"/>
            </a:xfrm>
            <a:custGeom>
              <a:avLst/>
              <a:gdLst/>
              <a:ahLst/>
              <a:cxnLst/>
              <a:rect l="l" t="t" r="r" b="b"/>
              <a:pathLst>
                <a:path w="1382519" h="1421018">
                  <a:moveTo>
                    <a:pt x="681361" y="152780"/>
                  </a:moveTo>
                  <a:cubicBezTo>
                    <a:pt x="657114" y="152569"/>
                    <a:pt x="632836" y="153902"/>
                    <a:pt x="608680" y="156813"/>
                  </a:cubicBezTo>
                  <a:cubicBezTo>
                    <a:pt x="624140" y="172336"/>
                    <a:pt x="639600" y="187860"/>
                    <a:pt x="655060" y="203383"/>
                  </a:cubicBezTo>
                  <a:cubicBezTo>
                    <a:pt x="925614" y="475046"/>
                    <a:pt x="925614" y="925228"/>
                    <a:pt x="655060" y="1196891"/>
                  </a:cubicBezTo>
                  <a:cubicBezTo>
                    <a:pt x="624140" y="1227938"/>
                    <a:pt x="593220" y="1251223"/>
                    <a:pt x="562299" y="1274509"/>
                  </a:cubicBezTo>
                  <a:cubicBezTo>
                    <a:pt x="716901" y="1305556"/>
                    <a:pt x="886963" y="1274509"/>
                    <a:pt x="1026105" y="1173605"/>
                  </a:cubicBezTo>
                  <a:cubicBezTo>
                    <a:pt x="1273468" y="979562"/>
                    <a:pt x="1319849" y="622519"/>
                    <a:pt x="1134326" y="374142"/>
                  </a:cubicBezTo>
                  <a:cubicBezTo>
                    <a:pt x="1019341" y="231520"/>
                    <a:pt x="851090" y="154267"/>
                    <a:pt x="681361" y="152780"/>
                  </a:cubicBezTo>
                  <a:close/>
                  <a:moveTo>
                    <a:pt x="141272" y="157"/>
                  </a:moveTo>
                  <a:cubicBezTo>
                    <a:pt x="245498" y="-2029"/>
                    <a:pt x="349995" y="18732"/>
                    <a:pt x="445785" y="62436"/>
                  </a:cubicBezTo>
                  <a:cubicBezTo>
                    <a:pt x="724444" y="-38571"/>
                    <a:pt x="1049548" y="46897"/>
                    <a:pt x="1235321" y="295528"/>
                  </a:cubicBezTo>
                  <a:cubicBezTo>
                    <a:pt x="1475279" y="598547"/>
                    <a:pt x="1413354" y="1041421"/>
                    <a:pt x="1111473" y="1282281"/>
                  </a:cubicBezTo>
                  <a:cubicBezTo>
                    <a:pt x="894736" y="1437676"/>
                    <a:pt x="623818" y="1460985"/>
                    <a:pt x="399341" y="1359979"/>
                  </a:cubicBezTo>
                  <a:cubicBezTo>
                    <a:pt x="270811" y="1408359"/>
                    <a:pt x="131861" y="1416991"/>
                    <a:pt x="0" y="1384995"/>
                  </a:cubicBezTo>
                  <a:lnTo>
                    <a:pt x="0" y="1264939"/>
                  </a:lnTo>
                  <a:cubicBezTo>
                    <a:pt x="51014" y="1282375"/>
                    <a:pt x="104762" y="1290152"/>
                    <a:pt x="159477" y="1290152"/>
                  </a:cubicBezTo>
                  <a:cubicBezTo>
                    <a:pt x="314124" y="1290152"/>
                    <a:pt x="461039" y="1228024"/>
                    <a:pt x="577024" y="1119300"/>
                  </a:cubicBezTo>
                  <a:cubicBezTo>
                    <a:pt x="685276" y="1002811"/>
                    <a:pt x="747135" y="855257"/>
                    <a:pt x="747135" y="699938"/>
                  </a:cubicBezTo>
                  <a:cubicBezTo>
                    <a:pt x="747135" y="544617"/>
                    <a:pt x="685276" y="397064"/>
                    <a:pt x="577024" y="280574"/>
                  </a:cubicBezTo>
                  <a:cubicBezTo>
                    <a:pt x="468771" y="171850"/>
                    <a:pt x="314124" y="109722"/>
                    <a:pt x="159477" y="109722"/>
                  </a:cubicBezTo>
                  <a:cubicBezTo>
                    <a:pt x="104762" y="109722"/>
                    <a:pt x="51014" y="117500"/>
                    <a:pt x="0" y="134935"/>
                  </a:cubicBezTo>
                  <a:lnTo>
                    <a:pt x="0" y="18467"/>
                  </a:lnTo>
                  <a:cubicBezTo>
                    <a:pt x="46313" y="6917"/>
                    <a:pt x="93765" y="1153"/>
                    <a:pt x="141272" y="157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invGray">
            <a:xfrm>
              <a:off x="44450" y="161925"/>
              <a:ext cx="252413" cy="276225"/>
            </a:xfrm>
            <a:custGeom>
              <a:avLst/>
              <a:gdLst>
                <a:gd name="T0" fmla="*/ 0 w 42"/>
                <a:gd name="T1" fmla="*/ 1 h 45"/>
                <a:gd name="T2" fmla="*/ 7 w 42"/>
                <a:gd name="T3" fmla="*/ 4 h 45"/>
                <a:gd name="T4" fmla="*/ 12 w 42"/>
                <a:gd name="T5" fmla="*/ 15 h 45"/>
                <a:gd name="T6" fmla="*/ 10 w 42"/>
                <a:gd name="T7" fmla="*/ 25 h 45"/>
                <a:gd name="T8" fmla="*/ 16 w 42"/>
                <a:gd name="T9" fmla="*/ 39 h 45"/>
                <a:gd name="T10" fmla="*/ 39 w 42"/>
                <a:gd name="T11" fmla="*/ 28 h 45"/>
                <a:gd name="T12" fmla="*/ 12 w 42"/>
                <a:gd name="T13" fmla="*/ 0 h 45"/>
                <a:gd name="T14" fmla="*/ 0 w 42"/>
                <a:gd name="T15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5">
                  <a:moveTo>
                    <a:pt x="0" y="1"/>
                  </a:moveTo>
                  <a:cubicBezTo>
                    <a:pt x="2" y="1"/>
                    <a:pt x="5" y="3"/>
                    <a:pt x="7" y="4"/>
                  </a:cubicBezTo>
                  <a:cubicBezTo>
                    <a:pt x="10" y="7"/>
                    <a:pt x="12" y="10"/>
                    <a:pt x="12" y="15"/>
                  </a:cubicBezTo>
                  <a:cubicBezTo>
                    <a:pt x="12" y="18"/>
                    <a:pt x="10" y="21"/>
                    <a:pt x="10" y="25"/>
                  </a:cubicBezTo>
                  <a:cubicBezTo>
                    <a:pt x="9" y="30"/>
                    <a:pt x="11" y="36"/>
                    <a:pt x="16" y="39"/>
                  </a:cubicBezTo>
                  <a:cubicBezTo>
                    <a:pt x="25" y="45"/>
                    <a:pt x="38" y="39"/>
                    <a:pt x="39" y="28"/>
                  </a:cubicBezTo>
                  <a:cubicBezTo>
                    <a:pt x="42" y="13"/>
                    <a:pt x="26" y="1"/>
                    <a:pt x="12" y="0"/>
                  </a:cubicBezTo>
                  <a:cubicBezTo>
                    <a:pt x="8" y="0"/>
                    <a:pt x="4" y="0"/>
                    <a:pt x="0" y="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98"/>
            <p:cNvSpPr>
              <a:spLocks/>
            </p:cNvSpPr>
            <p:nvPr/>
          </p:nvSpPr>
          <p:spPr bwMode="invGray">
            <a:xfrm>
              <a:off x="0" y="86290"/>
              <a:ext cx="55563" cy="170089"/>
            </a:xfrm>
            <a:custGeom>
              <a:avLst/>
              <a:gdLst/>
              <a:ahLst/>
              <a:cxnLst/>
              <a:rect l="l" t="t" r="r" b="b"/>
              <a:pathLst>
                <a:path w="55563" h="170089">
                  <a:moveTo>
                    <a:pt x="0" y="0"/>
                  </a:moveTo>
                  <a:cubicBezTo>
                    <a:pt x="37122" y="48910"/>
                    <a:pt x="55563" y="81617"/>
                    <a:pt x="55563" y="81617"/>
                  </a:cubicBezTo>
                  <a:cubicBezTo>
                    <a:pt x="55563" y="81617"/>
                    <a:pt x="37650" y="119137"/>
                    <a:pt x="0" y="170089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invGray">
            <a:xfrm>
              <a:off x="44450" y="-6350"/>
              <a:ext cx="238124" cy="182563"/>
            </a:xfrm>
            <a:custGeom>
              <a:avLst/>
              <a:gdLst/>
              <a:ahLst/>
              <a:cxnLst/>
              <a:rect l="l" t="t" r="r" b="b"/>
              <a:pathLst>
                <a:path w="238124" h="182563">
                  <a:moveTo>
                    <a:pt x="66342" y="0"/>
                  </a:moveTo>
                  <a:lnTo>
                    <a:pt x="233135" y="0"/>
                  </a:lnTo>
                  <a:lnTo>
                    <a:pt x="233362" y="794"/>
                  </a:lnTo>
                  <a:lnTo>
                    <a:pt x="236537" y="12700"/>
                  </a:lnTo>
                  <a:lnTo>
                    <a:pt x="238124" y="30956"/>
                  </a:lnTo>
                  <a:lnTo>
                    <a:pt x="238124" y="46038"/>
                  </a:lnTo>
                  <a:lnTo>
                    <a:pt x="234949" y="63500"/>
                  </a:lnTo>
                  <a:lnTo>
                    <a:pt x="230187" y="78582"/>
                  </a:lnTo>
                  <a:lnTo>
                    <a:pt x="223043" y="93663"/>
                  </a:lnTo>
                  <a:lnTo>
                    <a:pt x="215105" y="107950"/>
                  </a:lnTo>
                  <a:lnTo>
                    <a:pt x="204787" y="119857"/>
                  </a:lnTo>
                  <a:lnTo>
                    <a:pt x="193674" y="131763"/>
                  </a:lnTo>
                  <a:lnTo>
                    <a:pt x="166687" y="151607"/>
                  </a:lnTo>
                  <a:lnTo>
                    <a:pt x="137318" y="167482"/>
                  </a:lnTo>
                  <a:lnTo>
                    <a:pt x="120650" y="173038"/>
                  </a:lnTo>
                  <a:lnTo>
                    <a:pt x="105568" y="176213"/>
                  </a:lnTo>
                  <a:lnTo>
                    <a:pt x="88900" y="179388"/>
                  </a:lnTo>
                  <a:lnTo>
                    <a:pt x="73025" y="180976"/>
                  </a:lnTo>
                  <a:lnTo>
                    <a:pt x="54769" y="182563"/>
                  </a:lnTo>
                  <a:lnTo>
                    <a:pt x="36512" y="182563"/>
                  </a:lnTo>
                  <a:lnTo>
                    <a:pt x="18256" y="180976"/>
                  </a:lnTo>
                  <a:lnTo>
                    <a:pt x="0" y="180976"/>
                  </a:lnTo>
                  <a:lnTo>
                    <a:pt x="11112" y="177801"/>
                  </a:lnTo>
                  <a:lnTo>
                    <a:pt x="21431" y="173038"/>
                  </a:lnTo>
                  <a:lnTo>
                    <a:pt x="33337" y="167482"/>
                  </a:lnTo>
                  <a:lnTo>
                    <a:pt x="42862" y="161132"/>
                  </a:lnTo>
                  <a:lnTo>
                    <a:pt x="54769" y="147638"/>
                  </a:lnTo>
                  <a:lnTo>
                    <a:pt x="65881" y="131763"/>
                  </a:lnTo>
                  <a:lnTo>
                    <a:pt x="71437" y="115094"/>
                  </a:lnTo>
                  <a:lnTo>
                    <a:pt x="73025" y="93663"/>
                  </a:lnTo>
                  <a:lnTo>
                    <a:pt x="71437" y="80169"/>
                  </a:lnTo>
                  <a:lnTo>
                    <a:pt x="67468" y="65088"/>
                  </a:lnTo>
                  <a:lnTo>
                    <a:pt x="62706" y="49213"/>
                  </a:lnTo>
                  <a:lnTo>
                    <a:pt x="61118" y="30956"/>
                  </a:lnTo>
                  <a:lnTo>
                    <a:pt x="64293" y="7938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Oval 113"/>
            <p:cNvSpPr>
              <a:spLocks noChangeArrowheads="1"/>
            </p:cNvSpPr>
            <p:nvPr/>
          </p:nvSpPr>
          <p:spPr bwMode="invGray">
            <a:xfrm>
              <a:off x="1" y="1497959"/>
              <a:ext cx="57151" cy="172734"/>
            </a:xfrm>
            <a:custGeom>
              <a:avLst/>
              <a:gdLst/>
              <a:ahLst/>
              <a:cxnLst/>
              <a:rect l="l" t="t" r="r" b="b"/>
              <a:pathLst>
                <a:path w="57151" h="172734">
                  <a:moveTo>
                    <a:pt x="0" y="0"/>
                  </a:moveTo>
                  <a:cubicBezTo>
                    <a:pt x="35328" y="21059"/>
                    <a:pt x="57151" y="52014"/>
                    <a:pt x="57151" y="86367"/>
                  </a:cubicBezTo>
                  <a:cubicBezTo>
                    <a:pt x="57151" y="120720"/>
                    <a:pt x="35328" y="151676"/>
                    <a:pt x="0" y="172734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14"/>
            <p:cNvSpPr>
              <a:spLocks/>
            </p:cNvSpPr>
            <p:nvPr/>
          </p:nvSpPr>
          <p:spPr bwMode="invGray">
            <a:xfrm>
              <a:off x="0" y="835754"/>
              <a:ext cx="1222138" cy="1550782"/>
            </a:xfrm>
            <a:custGeom>
              <a:avLst/>
              <a:gdLst/>
              <a:ahLst/>
              <a:cxnLst/>
              <a:rect l="l" t="t" r="r" b="b"/>
              <a:pathLst>
                <a:path w="1222138" h="1550782">
                  <a:moveTo>
                    <a:pt x="451664" y="155385"/>
                  </a:moveTo>
                  <a:cubicBezTo>
                    <a:pt x="424988" y="155152"/>
                    <a:pt x="398278" y="156619"/>
                    <a:pt x="371702" y="159820"/>
                  </a:cubicBezTo>
                  <a:cubicBezTo>
                    <a:pt x="388711" y="176894"/>
                    <a:pt x="405720" y="193967"/>
                    <a:pt x="422729" y="211041"/>
                  </a:cubicBezTo>
                  <a:cubicBezTo>
                    <a:pt x="720385" y="509827"/>
                    <a:pt x="720385" y="1004959"/>
                    <a:pt x="422729" y="1303746"/>
                  </a:cubicBezTo>
                  <a:cubicBezTo>
                    <a:pt x="388711" y="1337893"/>
                    <a:pt x="354693" y="1363503"/>
                    <a:pt x="320675" y="1389113"/>
                  </a:cubicBezTo>
                  <a:cubicBezTo>
                    <a:pt x="490764" y="1423260"/>
                    <a:pt x="677863" y="1389113"/>
                    <a:pt x="830943" y="1278135"/>
                  </a:cubicBezTo>
                  <a:cubicBezTo>
                    <a:pt x="1103086" y="1064716"/>
                    <a:pt x="1154113" y="672026"/>
                    <a:pt x="950006" y="398849"/>
                  </a:cubicBezTo>
                  <a:cubicBezTo>
                    <a:pt x="823502" y="241987"/>
                    <a:pt x="638397" y="157019"/>
                    <a:pt x="451664" y="155385"/>
                  </a:cubicBezTo>
                  <a:close/>
                  <a:moveTo>
                    <a:pt x="1" y="120772"/>
                  </a:moveTo>
                  <a:lnTo>
                    <a:pt x="1" y="1393720"/>
                  </a:lnTo>
                  <a:cubicBezTo>
                    <a:pt x="124994" y="1369935"/>
                    <a:pt x="241460" y="1308755"/>
                    <a:pt x="338319" y="1218075"/>
                  </a:cubicBezTo>
                  <a:cubicBezTo>
                    <a:pt x="457411" y="1090083"/>
                    <a:pt x="525464" y="927959"/>
                    <a:pt x="525464" y="757303"/>
                  </a:cubicBezTo>
                  <a:cubicBezTo>
                    <a:pt x="525464" y="586647"/>
                    <a:pt x="457411" y="424523"/>
                    <a:pt x="338319" y="296531"/>
                  </a:cubicBezTo>
                  <a:cubicBezTo>
                    <a:pt x="247654" y="205587"/>
                    <a:pt x="127408" y="144315"/>
                    <a:pt x="1" y="120772"/>
                  </a:cubicBezTo>
                  <a:close/>
                  <a:moveTo>
                    <a:pt x="0" y="0"/>
                  </a:moveTo>
                  <a:cubicBezTo>
                    <a:pt x="66662" y="9725"/>
                    <a:pt x="131847" y="29259"/>
                    <a:pt x="193723" y="57522"/>
                  </a:cubicBezTo>
                  <a:cubicBezTo>
                    <a:pt x="499656" y="-53497"/>
                    <a:pt x="856578" y="40442"/>
                    <a:pt x="1060533" y="313720"/>
                  </a:cubicBezTo>
                  <a:cubicBezTo>
                    <a:pt x="1323976" y="646778"/>
                    <a:pt x="1255991" y="1133554"/>
                    <a:pt x="924563" y="1398293"/>
                  </a:cubicBezTo>
                  <a:cubicBezTo>
                    <a:pt x="686615" y="1569091"/>
                    <a:pt x="389180" y="1594711"/>
                    <a:pt x="142734" y="1483692"/>
                  </a:cubicBezTo>
                  <a:cubicBezTo>
                    <a:pt x="96268" y="1501203"/>
                    <a:pt x="48561" y="1513976"/>
                    <a:pt x="0" y="1520259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25"/>
            <p:cNvSpPr>
              <a:spLocks/>
            </p:cNvSpPr>
            <p:nvPr/>
          </p:nvSpPr>
          <p:spPr bwMode="invGray">
            <a:xfrm>
              <a:off x="1" y="5553074"/>
              <a:ext cx="710419" cy="1104516"/>
            </a:xfrm>
            <a:custGeom>
              <a:avLst/>
              <a:gdLst/>
              <a:ahLst/>
              <a:cxnLst/>
              <a:rect l="l" t="t" r="r" b="b"/>
              <a:pathLst>
                <a:path w="710419" h="1104516">
                  <a:moveTo>
                    <a:pt x="142928" y="801599"/>
                  </a:moveTo>
                  <a:cubicBezTo>
                    <a:pt x="135142" y="801599"/>
                    <a:pt x="127356" y="816975"/>
                    <a:pt x="127339" y="817009"/>
                  </a:cubicBezTo>
                  <a:cubicBezTo>
                    <a:pt x="111749" y="863240"/>
                    <a:pt x="64981" y="870945"/>
                    <a:pt x="64981" y="878650"/>
                  </a:cubicBezTo>
                  <a:lnTo>
                    <a:pt x="58160" y="879613"/>
                  </a:lnTo>
                  <a:cubicBezTo>
                    <a:pt x="57186" y="880576"/>
                    <a:pt x="57186" y="882503"/>
                    <a:pt x="57186" y="886355"/>
                  </a:cubicBezTo>
                  <a:cubicBezTo>
                    <a:pt x="57186" y="894060"/>
                    <a:pt x="57186" y="901765"/>
                    <a:pt x="64981" y="901765"/>
                  </a:cubicBezTo>
                  <a:cubicBezTo>
                    <a:pt x="65060" y="901778"/>
                    <a:pt x="111762" y="909509"/>
                    <a:pt x="127339" y="955701"/>
                  </a:cubicBezTo>
                  <a:cubicBezTo>
                    <a:pt x="127359" y="955742"/>
                    <a:pt x="135144" y="971121"/>
                    <a:pt x="142928" y="978816"/>
                  </a:cubicBezTo>
                  <a:lnTo>
                    <a:pt x="149665" y="978816"/>
                  </a:lnTo>
                  <a:cubicBezTo>
                    <a:pt x="158512" y="971117"/>
                    <a:pt x="166301" y="955724"/>
                    <a:pt x="166312" y="955701"/>
                  </a:cubicBezTo>
                  <a:cubicBezTo>
                    <a:pt x="174103" y="909492"/>
                    <a:pt x="228620" y="901772"/>
                    <a:pt x="228670" y="901765"/>
                  </a:cubicBezTo>
                  <a:cubicBezTo>
                    <a:pt x="236465" y="901765"/>
                    <a:pt x="236465" y="894060"/>
                    <a:pt x="236465" y="886355"/>
                  </a:cubicBezTo>
                  <a:cubicBezTo>
                    <a:pt x="236465" y="882503"/>
                    <a:pt x="236465" y="880576"/>
                    <a:pt x="235491" y="879613"/>
                  </a:cubicBezTo>
                  <a:lnTo>
                    <a:pt x="228670" y="878650"/>
                  </a:lnTo>
                  <a:cubicBezTo>
                    <a:pt x="228670" y="870945"/>
                    <a:pt x="174107" y="863240"/>
                    <a:pt x="166312" y="817009"/>
                  </a:cubicBezTo>
                  <a:cubicBezTo>
                    <a:pt x="166280" y="816946"/>
                    <a:pt x="158501" y="801599"/>
                    <a:pt x="150723" y="801599"/>
                  </a:cubicBezTo>
                  <a:cubicBezTo>
                    <a:pt x="150713" y="801599"/>
                    <a:pt x="150623" y="801599"/>
                    <a:pt x="149749" y="801599"/>
                  </a:cubicBezTo>
                  <a:close/>
                  <a:moveTo>
                    <a:pt x="508473" y="754203"/>
                  </a:moveTo>
                  <a:lnTo>
                    <a:pt x="376590" y="902571"/>
                  </a:lnTo>
                  <a:lnTo>
                    <a:pt x="491988" y="871661"/>
                  </a:lnTo>
                  <a:close/>
                  <a:moveTo>
                    <a:pt x="344797" y="717038"/>
                  </a:moveTo>
                  <a:cubicBezTo>
                    <a:pt x="338836" y="717038"/>
                    <a:pt x="332875" y="719025"/>
                    <a:pt x="328900" y="723000"/>
                  </a:cubicBezTo>
                  <a:cubicBezTo>
                    <a:pt x="320952" y="738897"/>
                    <a:pt x="320952" y="746845"/>
                    <a:pt x="328900" y="754793"/>
                  </a:cubicBezTo>
                  <a:cubicBezTo>
                    <a:pt x="336849" y="770690"/>
                    <a:pt x="352746" y="770690"/>
                    <a:pt x="360694" y="754793"/>
                  </a:cubicBezTo>
                  <a:cubicBezTo>
                    <a:pt x="376591" y="746845"/>
                    <a:pt x="376591" y="738897"/>
                    <a:pt x="360694" y="723000"/>
                  </a:cubicBezTo>
                  <a:cubicBezTo>
                    <a:pt x="356720" y="719025"/>
                    <a:pt x="350759" y="717038"/>
                    <a:pt x="344797" y="717038"/>
                  </a:cubicBezTo>
                  <a:close/>
                  <a:moveTo>
                    <a:pt x="538781" y="451286"/>
                  </a:moveTo>
                  <a:cubicBezTo>
                    <a:pt x="530980" y="459069"/>
                    <a:pt x="530968" y="466851"/>
                    <a:pt x="530968" y="466876"/>
                  </a:cubicBezTo>
                  <a:cubicBezTo>
                    <a:pt x="515349" y="513621"/>
                    <a:pt x="460700" y="529218"/>
                    <a:pt x="460647" y="529233"/>
                  </a:cubicBezTo>
                  <a:cubicBezTo>
                    <a:pt x="460624" y="529233"/>
                    <a:pt x="452834" y="529245"/>
                    <a:pt x="452834" y="537028"/>
                  </a:cubicBezTo>
                  <a:cubicBezTo>
                    <a:pt x="452834" y="537034"/>
                    <a:pt x="452834" y="537110"/>
                    <a:pt x="452834" y="538002"/>
                  </a:cubicBezTo>
                  <a:lnTo>
                    <a:pt x="452834" y="544823"/>
                  </a:lnTo>
                  <a:cubicBezTo>
                    <a:pt x="452834" y="552609"/>
                    <a:pt x="460631" y="552617"/>
                    <a:pt x="460647" y="552617"/>
                  </a:cubicBezTo>
                  <a:cubicBezTo>
                    <a:pt x="460726" y="552629"/>
                    <a:pt x="515352" y="560451"/>
                    <a:pt x="530968" y="614975"/>
                  </a:cubicBezTo>
                  <a:cubicBezTo>
                    <a:pt x="530968" y="615010"/>
                    <a:pt x="530986" y="622788"/>
                    <a:pt x="538781" y="630564"/>
                  </a:cubicBezTo>
                  <a:cubicBezTo>
                    <a:pt x="538814" y="630564"/>
                    <a:pt x="546572" y="630564"/>
                    <a:pt x="546595" y="630564"/>
                  </a:cubicBezTo>
                  <a:cubicBezTo>
                    <a:pt x="546628" y="630564"/>
                    <a:pt x="554386" y="630564"/>
                    <a:pt x="554408" y="630564"/>
                  </a:cubicBezTo>
                  <a:cubicBezTo>
                    <a:pt x="562209" y="622782"/>
                    <a:pt x="562221" y="614999"/>
                    <a:pt x="562221" y="614975"/>
                  </a:cubicBezTo>
                  <a:cubicBezTo>
                    <a:pt x="577848" y="560412"/>
                    <a:pt x="624728" y="552617"/>
                    <a:pt x="632542" y="552617"/>
                  </a:cubicBezTo>
                  <a:cubicBezTo>
                    <a:pt x="632547" y="552612"/>
                    <a:pt x="632612" y="552547"/>
                    <a:pt x="633518" y="551643"/>
                  </a:cubicBezTo>
                  <a:lnTo>
                    <a:pt x="640355" y="544823"/>
                  </a:lnTo>
                  <a:lnTo>
                    <a:pt x="640355" y="538087"/>
                  </a:lnTo>
                  <a:lnTo>
                    <a:pt x="633581" y="530270"/>
                  </a:lnTo>
                  <a:cubicBezTo>
                    <a:pt x="624728" y="529233"/>
                    <a:pt x="577848" y="513644"/>
                    <a:pt x="562221" y="466876"/>
                  </a:cubicBezTo>
                  <a:cubicBezTo>
                    <a:pt x="562221" y="466839"/>
                    <a:pt x="562203" y="459063"/>
                    <a:pt x="554408" y="451286"/>
                  </a:cubicBezTo>
                  <a:cubicBezTo>
                    <a:pt x="554375" y="451286"/>
                    <a:pt x="546617" y="451286"/>
                    <a:pt x="546595" y="451286"/>
                  </a:cubicBezTo>
                  <a:cubicBezTo>
                    <a:pt x="546561" y="451286"/>
                    <a:pt x="538803" y="451286"/>
                    <a:pt x="538781" y="451286"/>
                  </a:cubicBezTo>
                  <a:close/>
                  <a:moveTo>
                    <a:pt x="344650" y="335803"/>
                  </a:moveTo>
                  <a:cubicBezTo>
                    <a:pt x="338726" y="335803"/>
                    <a:pt x="332801" y="337778"/>
                    <a:pt x="328851" y="341728"/>
                  </a:cubicBezTo>
                  <a:cubicBezTo>
                    <a:pt x="320952" y="349627"/>
                    <a:pt x="320952" y="365426"/>
                    <a:pt x="328851" y="373325"/>
                  </a:cubicBezTo>
                  <a:cubicBezTo>
                    <a:pt x="336751" y="381224"/>
                    <a:pt x="352549" y="381224"/>
                    <a:pt x="360449" y="373325"/>
                  </a:cubicBezTo>
                  <a:cubicBezTo>
                    <a:pt x="368348" y="365426"/>
                    <a:pt x="368348" y="349627"/>
                    <a:pt x="360449" y="341728"/>
                  </a:cubicBezTo>
                  <a:cubicBezTo>
                    <a:pt x="356499" y="337778"/>
                    <a:pt x="350575" y="335803"/>
                    <a:pt x="344650" y="335803"/>
                  </a:cubicBezTo>
                  <a:close/>
                  <a:moveTo>
                    <a:pt x="360105" y="193702"/>
                  </a:moveTo>
                  <a:lnTo>
                    <a:pt x="485806" y="333827"/>
                  </a:lnTo>
                  <a:lnTo>
                    <a:pt x="469321" y="224612"/>
                  </a:lnTo>
                  <a:close/>
                  <a:moveTo>
                    <a:pt x="142928" y="123640"/>
                  </a:moveTo>
                  <a:cubicBezTo>
                    <a:pt x="142928" y="123640"/>
                    <a:pt x="142928" y="131411"/>
                    <a:pt x="142928" y="131435"/>
                  </a:cubicBezTo>
                  <a:cubicBezTo>
                    <a:pt x="135138" y="131435"/>
                    <a:pt x="127348" y="147005"/>
                    <a:pt x="127339" y="147024"/>
                  </a:cubicBezTo>
                  <a:cubicBezTo>
                    <a:pt x="111756" y="193772"/>
                    <a:pt x="65023" y="201580"/>
                    <a:pt x="64981" y="201587"/>
                  </a:cubicBezTo>
                  <a:cubicBezTo>
                    <a:pt x="57186" y="201587"/>
                    <a:pt x="57186" y="209382"/>
                    <a:pt x="57186" y="217177"/>
                  </a:cubicBezTo>
                  <a:cubicBezTo>
                    <a:pt x="57186" y="224971"/>
                    <a:pt x="57186" y="224971"/>
                    <a:pt x="64981" y="232766"/>
                  </a:cubicBezTo>
                  <a:cubicBezTo>
                    <a:pt x="64981" y="232766"/>
                    <a:pt x="111749" y="240561"/>
                    <a:pt x="127339" y="287329"/>
                  </a:cubicBezTo>
                  <a:cubicBezTo>
                    <a:pt x="127339" y="287329"/>
                    <a:pt x="135133" y="302918"/>
                    <a:pt x="142928" y="302918"/>
                  </a:cubicBezTo>
                  <a:cubicBezTo>
                    <a:pt x="150504" y="302918"/>
                    <a:pt x="150717" y="302918"/>
                    <a:pt x="150723" y="302918"/>
                  </a:cubicBezTo>
                  <a:cubicBezTo>
                    <a:pt x="158513" y="302918"/>
                    <a:pt x="166302" y="287349"/>
                    <a:pt x="166312" y="287329"/>
                  </a:cubicBezTo>
                  <a:cubicBezTo>
                    <a:pt x="174103" y="240583"/>
                    <a:pt x="228618" y="232773"/>
                    <a:pt x="228670" y="232766"/>
                  </a:cubicBezTo>
                  <a:cubicBezTo>
                    <a:pt x="236465" y="224971"/>
                    <a:pt x="236465" y="224971"/>
                    <a:pt x="236465" y="217177"/>
                  </a:cubicBezTo>
                  <a:cubicBezTo>
                    <a:pt x="236465" y="209382"/>
                    <a:pt x="236465" y="201587"/>
                    <a:pt x="228670" y="201587"/>
                  </a:cubicBezTo>
                  <a:cubicBezTo>
                    <a:pt x="228670" y="201587"/>
                    <a:pt x="174107" y="193793"/>
                    <a:pt x="166312" y="147024"/>
                  </a:cubicBezTo>
                  <a:cubicBezTo>
                    <a:pt x="166312" y="147024"/>
                    <a:pt x="158518" y="131435"/>
                    <a:pt x="150723" y="131435"/>
                  </a:cubicBezTo>
                  <a:cubicBezTo>
                    <a:pt x="150723" y="131435"/>
                    <a:pt x="150723" y="123640"/>
                    <a:pt x="142928" y="123640"/>
                  </a:cubicBezTo>
                  <a:close/>
                  <a:moveTo>
                    <a:pt x="158576" y="0"/>
                  </a:moveTo>
                  <a:cubicBezTo>
                    <a:pt x="306252" y="0"/>
                    <a:pt x="446156" y="54448"/>
                    <a:pt x="554970" y="163344"/>
                  </a:cubicBezTo>
                  <a:cubicBezTo>
                    <a:pt x="656012" y="264462"/>
                    <a:pt x="710419" y="404471"/>
                    <a:pt x="710419" y="552258"/>
                  </a:cubicBezTo>
                  <a:cubicBezTo>
                    <a:pt x="710419" y="700046"/>
                    <a:pt x="656012" y="840055"/>
                    <a:pt x="547198" y="941172"/>
                  </a:cubicBezTo>
                  <a:cubicBezTo>
                    <a:pt x="446156" y="1050068"/>
                    <a:pt x="306252" y="1104516"/>
                    <a:pt x="158576" y="1104516"/>
                  </a:cubicBezTo>
                  <a:cubicBezTo>
                    <a:pt x="103870" y="1104516"/>
                    <a:pt x="50232" y="1097045"/>
                    <a:pt x="0" y="1079509"/>
                  </a:cubicBezTo>
                  <a:lnTo>
                    <a:pt x="0" y="615871"/>
                  </a:lnTo>
                  <a:cubicBezTo>
                    <a:pt x="32672" y="652960"/>
                    <a:pt x="91482" y="675898"/>
                    <a:pt x="158160" y="675898"/>
                  </a:cubicBezTo>
                  <a:cubicBezTo>
                    <a:pt x="265139" y="675898"/>
                    <a:pt x="351863" y="616852"/>
                    <a:pt x="351863" y="544015"/>
                  </a:cubicBezTo>
                  <a:cubicBezTo>
                    <a:pt x="351863" y="471178"/>
                    <a:pt x="265139" y="412132"/>
                    <a:pt x="158160" y="412132"/>
                  </a:cubicBezTo>
                  <a:cubicBezTo>
                    <a:pt x="91482" y="412132"/>
                    <a:pt x="32672" y="435071"/>
                    <a:pt x="0" y="472160"/>
                  </a:cubicBezTo>
                  <a:lnTo>
                    <a:pt x="0" y="25008"/>
                  </a:lnTo>
                  <a:cubicBezTo>
                    <a:pt x="50232" y="7472"/>
                    <a:pt x="103870" y="0"/>
                    <a:pt x="158576" y="0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44"/>
            <p:cNvSpPr>
              <a:spLocks/>
            </p:cNvSpPr>
            <p:nvPr/>
          </p:nvSpPr>
          <p:spPr bwMode="invGray">
            <a:xfrm>
              <a:off x="7762875" y="6032500"/>
              <a:ext cx="776288" cy="744538"/>
            </a:xfrm>
            <a:custGeom>
              <a:avLst/>
              <a:gdLst>
                <a:gd name="T0" fmla="*/ 21 w 979"/>
                <a:gd name="T1" fmla="*/ 912 h 937"/>
                <a:gd name="T2" fmla="*/ 46 w 979"/>
                <a:gd name="T3" fmla="*/ 841 h 937"/>
                <a:gd name="T4" fmla="*/ 81 w 979"/>
                <a:gd name="T5" fmla="*/ 783 h 937"/>
                <a:gd name="T6" fmla="*/ 115 w 979"/>
                <a:gd name="T7" fmla="*/ 741 h 937"/>
                <a:gd name="T8" fmla="*/ 169 w 979"/>
                <a:gd name="T9" fmla="*/ 695 h 937"/>
                <a:gd name="T10" fmla="*/ 232 w 979"/>
                <a:gd name="T11" fmla="*/ 664 h 937"/>
                <a:gd name="T12" fmla="*/ 302 w 979"/>
                <a:gd name="T13" fmla="*/ 651 h 937"/>
                <a:gd name="T14" fmla="*/ 369 w 979"/>
                <a:gd name="T15" fmla="*/ 657 h 937"/>
                <a:gd name="T16" fmla="*/ 459 w 979"/>
                <a:gd name="T17" fmla="*/ 678 h 937"/>
                <a:gd name="T18" fmla="*/ 549 w 979"/>
                <a:gd name="T19" fmla="*/ 701 h 937"/>
                <a:gd name="T20" fmla="*/ 628 w 979"/>
                <a:gd name="T21" fmla="*/ 709 h 937"/>
                <a:gd name="T22" fmla="*/ 724 w 979"/>
                <a:gd name="T23" fmla="*/ 697 h 937"/>
                <a:gd name="T24" fmla="*/ 812 w 979"/>
                <a:gd name="T25" fmla="*/ 662 h 937"/>
                <a:gd name="T26" fmla="*/ 887 w 979"/>
                <a:gd name="T27" fmla="*/ 603 h 937"/>
                <a:gd name="T28" fmla="*/ 943 w 979"/>
                <a:gd name="T29" fmla="*/ 524 h 937"/>
                <a:gd name="T30" fmla="*/ 972 w 979"/>
                <a:gd name="T31" fmla="*/ 436 h 937"/>
                <a:gd name="T32" fmla="*/ 979 w 979"/>
                <a:gd name="T33" fmla="*/ 348 h 937"/>
                <a:gd name="T34" fmla="*/ 964 w 979"/>
                <a:gd name="T35" fmla="*/ 261 h 937"/>
                <a:gd name="T36" fmla="*/ 929 w 979"/>
                <a:gd name="T37" fmla="*/ 181 h 937"/>
                <a:gd name="T38" fmla="*/ 876 w 979"/>
                <a:gd name="T39" fmla="*/ 111 h 937"/>
                <a:gd name="T40" fmla="*/ 808 w 979"/>
                <a:gd name="T41" fmla="*/ 56 h 937"/>
                <a:gd name="T42" fmla="*/ 726 w 979"/>
                <a:gd name="T43" fmla="*/ 17 h 937"/>
                <a:gd name="T44" fmla="*/ 645 w 979"/>
                <a:gd name="T45" fmla="*/ 2 h 937"/>
                <a:gd name="T46" fmla="*/ 580 w 979"/>
                <a:gd name="T47" fmla="*/ 0 h 937"/>
                <a:gd name="T48" fmla="*/ 515 w 979"/>
                <a:gd name="T49" fmla="*/ 8 h 937"/>
                <a:gd name="T50" fmla="*/ 453 w 979"/>
                <a:gd name="T51" fmla="*/ 23 h 937"/>
                <a:gd name="T52" fmla="*/ 365 w 979"/>
                <a:gd name="T53" fmla="*/ 61 h 937"/>
                <a:gd name="T54" fmla="*/ 259 w 979"/>
                <a:gd name="T55" fmla="*/ 134 h 937"/>
                <a:gd name="T56" fmla="*/ 169 w 979"/>
                <a:gd name="T57" fmla="*/ 229 h 937"/>
                <a:gd name="T58" fmla="*/ 94 w 979"/>
                <a:gd name="T59" fmla="*/ 338 h 937"/>
                <a:gd name="T60" fmla="*/ 40 w 979"/>
                <a:gd name="T61" fmla="*/ 455 h 937"/>
                <a:gd name="T62" fmla="*/ 8 w 979"/>
                <a:gd name="T63" fmla="*/ 578 h 937"/>
                <a:gd name="T64" fmla="*/ 0 w 979"/>
                <a:gd name="T65" fmla="*/ 712 h 937"/>
                <a:gd name="T66" fmla="*/ 8 w 979"/>
                <a:gd name="T67" fmla="*/ 86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9" h="937">
                  <a:moveTo>
                    <a:pt x="17" y="937"/>
                  </a:moveTo>
                  <a:lnTo>
                    <a:pt x="21" y="912"/>
                  </a:lnTo>
                  <a:lnTo>
                    <a:pt x="29" y="887"/>
                  </a:lnTo>
                  <a:lnTo>
                    <a:pt x="46" y="841"/>
                  </a:lnTo>
                  <a:lnTo>
                    <a:pt x="69" y="801"/>
                  </a:lnTo>
                  <a:lnTo>
                    <a:pt x="81" y="783"/>
                  </a:lnTo>
                  <a:lnTo>
                    <a:pt x="90" y="768"/>
                  </a:lnTo>
                  <a:lnTo>
                    <a:pt x="115" y="741"/>
                  </a:lnTo>
                  <a:lnTo>
                    <a:pt x="140" y="716"/>
                  </a:lnTo>
                  <a:lnTo>
                    <a:pt x="169" y="695"/>
                  </a:lnTo>
                  <a:lnTo>
                    <a:pt x="200" y="678"/>
                  </a:lnTo>
                  <a:lnTo>
                    <a:pt x="232" y="664"/>
                  </a:lnTo>
                  <a:lnTo>
                    <a:pt x="267" y="655"/>
                  </a:lnTo>
                  <a:lnTo>
                    <a:pt x="302" y="651"/>
                  </a:lnTo>
                  <a:lnTo>
                    <a:pt x="338" y="653"/>
                  </a:lnTo>
                  <a:lnTo>
                    <a:pt x="369" y="657"/>
                  </a:lnTo>
                  <a:lnTo>
                    <a:pt x="399" y="662"/>
                  </a:lnTo>
                  <a:lnTo>
                    <a:pt x="459" y="678"/>
                  </a:lnTo>
                  <a:lnTo>
                    <a:pt x="519" y="695"/>
                  </a:lnTo>
                  <a:lnTo>
                    <a:pt x="549" y="701"/>
                  </a:lnTo>
                  <a:lnTo>
                    <a:pt x="578" y="707"/>
                  </a:lnTo>
                  <a:lnTo>
                    <a:pt x="628" y="709"/>
                  </a:lnTo>
                  <a:lnTo>
                    <a:pt x="676" y="705"/>
                  </a:lnTo>
                  <a:lnTo>
                    <a:pt x="724" y="697"/>
                  </a:lnTo>
                  <a:lnTo>
                    <a:pt x="770" y="682"/>
                  </a:lnTo>
                  <a:lnTo>
                    <a:pt x="812" y="662"/>
                  </a:lnTo>
                  <a:lnTo>
                    <a:pt x="851" y="636"/>
                  </a:lnTo>
                  <a:lnTo>
                    <a:pt x="887" y="603"/>
                  </a:lnTo>
                  <a:lnTo>
                    <a:pt x="918" y="566"/>
                  </a:lnTo>
                  <a:lnTo>
                    <a:pt x="943" y="524"/>
                  </a:lnTo>
                  <a:lnTo>
                    <a:pt x="960" y="480"/>
                  </a:lnTo>
                  <a:lnTo>
                    <a:pt x="972" y="436"/>
                  </a:lnTo>
                  <a:lnTo>
                    <a:pt x="979" y="392"/>
                  </a:lnTo>
                  <a:lnTo>
                    <a:pt x="979" y="348"/>
                  </a:lnTo>
                  <a:lnTo>
                    <a:pt x="973" y="303"/>
                  </a:lnTo>
                  <a:lnTo>
                    <a:pt x="964" y="261"/>
                  </a:lnTo>
                  <a:lnTo>
                    <a:pt x="949" y="219"/>
                  </a:lnTo>
                  <a:lnTo>
                    <a:pt x="929" y="181"/>
                  </a:lnTo>
                  <a:lnTo>
                    <a:pt x="904" y="144"/>
                  </a:lnTo>
                  <a:lnTo>
                    <a:pt x="876" y="111"/>
                  </a:lnTo>
                  <a:lnTo>
                    <a:pt x="845" y="81"/>
                  </a:lnTo>
                  <a:lnTo>
                    <a:pt x="808" y="56"/>
                  </a:lnTo>
                  <a:lnTo>
                    <a:pt x="768" y="35"/>
                  </a:lnTo>
                  <a:lnTo>
                    <a:pt x="726" y="17"/>
                  </a:lnTo>
                  <a:lnTo>
                    <a:pt x="680" y="8"/>
                  </a:lnTo>
                  <a:lnTo>
                    <a:pt x="645" y="2"/>
                  </a:lnTo>
                  <a:lnTo>
                    <a:pt x="613" y="0"/>
                  </a:lnTo>
                  <a:lnTo>
                    <a:pt x="580" y="0"/>
                  </a:lnTo>
                  <a:lnTo>
                    <a:pt x="547" y="2"/>
                  </a:lnTo>
                  <a:lnTo>
                    <a:pt x="515" y="8"/>
                  </a:lnTo>
                  <a:lnTo>
                    <a:pt x="484" y="13"/>
                  </a:lnTo>
                  <a:lnTo>
                    <a:pt x="453" y="23"/>
                  </a:lnTo>
                  <a:lnTo>
                    <a:pt x="423" y="33"/>
                  </a:lnTo>
                  <a:lnTo>
                    <a:pt x="365" y="61"/>
                  </a:lnTo>
                  <a:lnTo>
                    <a:pt x="311" y="94"/>
                  </a:lnTo>
                  <a:lnTo>
                    <a:pt x="259" y="134"/>
                  </a:lnTo>
                  <a:lnTo>
                    <a:pt x="211" y="179"/>
                  </a:lnTo>
                  <a:lnTo>
                    <a:pt x="169" y="229"/>
                  </a:lnTo>
                  <a:lnTo>
                    <a:pt x="129" y="280"/>
                  </a:lnTo>
                  <a:lnTo>
                    <a:pt x="94" y="338"/>
                  </a:lnTo>
                  <a:lnTo>
                    <a:pt x="65" y="396"/>
                  </a:lnTo>
                  <a:lnTo>
                    <a:pt x="40" y="455"/>
                  </a:lnTo>
                  <a:lnTo>
                    <a:pt x="21" y="517"/>
                  </a:lnTo>
                  <a:lnTo>
                    <a:pt x="8" y="578"/>
                  </a:lnTo>
                  <a:lnTo>
                    <a:pt x="2" y="639"/>
                  </a:lnTo>
                  <a:lnTo>
                    <a:pt x="0" y="712"/>
                  </a:lnTo>
                  <a:lnTo>
                    <a:pt x="2" y="787"/>
                  </a:lnTo>
                  <a:lnTo>
                    <a:pt x="8" y="862"/>
                  </a:lnTo>
                  <a:lnTo>
                    <a:pt x="17" y="937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49"/>
            <p:cNvSpPr>
              <a:spLocks/>
            </p:cNvSpPr>
            <p:nvPr/>
          </p:nvSpPr>
          <p:spPr bwMode="invGray">
            <a:xfrm>
              <a:off x="7175500" y="6382543"/>
              <a:ext cx="466725" cy="417513"/>
            </a:xfrm>
            <a:custGeom>
              <a:avLst/>
              <a:gdLst>
                <a:gd name="T0" fmla="*/ 587 w 587"/>
                <a:gd name="T1" fmla="*/ 485 h 525"/>
                <a:gd name="T2" fmla="*/ 558 w 587"/>
                <a:gd name="T3" fmla="*/ 483 h 525"/>
                <a:gd name="T4" fmla="*/ 531 w 587"/>
                <a:gd name="T5" fmla="*/ 477 h 525"/>
                <a:gd name="T6" fmla="*/ 506 w 587"/>
                <a:gd name="T7" fmla="*/ 469 h 525"/>
                <a:gd name="T8" fmla="*/ 485 w 587"/>
                <a:gd name="T9" fmla="*/ 460 h 525"/>
                <a:gd name="T10" fmla="*/ 468 w 587"/>
                <a:gd name="T11" fmla="*/ 450 h 525"/>
                <a:gd name="T12" fmla="*/ 451 w 587"/>
                <a:gd name="T13" fmla="*/ 437 h 525"/>
                <a:gd name="T14" fmla="*/ 435 w 587"/>
                <a:gd name="T15" fmla="*/ 423 h 525"/>
                <a:gd name="T16" fmla="*/ 424 w 587"/>
                <a:gd name="T17" fmla="*/ 408 h 525"/>
                <a:gd name="T18" fmla="*/ 412 w 587"/>
                <a:gd name="T19" fmla="*/ 391 h 525"/>
                <a:gd name="T20" fmla="*/ 405 w 587"/>
                <a:gd name="T21" fmla="*/ 374 h 525"/>
                <a:gd name="T22" fmla="*/ 399 w 587"/>
                <a:gd name="T23" fmla="*/ 354 h 525"/>
                <a:gd name="T24" fmla="*/ 395 w 587"/>
                <a:gd name="T25" fmla="*/ 333 h 525"/>
                <a:gd name="T26" fmla="*/ 395 w 587"/>
                <a:gd name="T27" fmla="*/ 297 h 525"/>
                <a:gd name="T28" fmla="*/ 397 w 587"/>
                <a:gd name="T29" fmla="*/ 262 h 525"/>
                <a:gd name="T30" fmla="*/ 401 w 587"/>
                <a:gd name="T31" fmla="*/ 228 h 525"/>
                <a:gd name="T32" fmla="*/ 401 w 587"/>
                <a:gd name="T33" fmla="*/ 193 h 525"/>
                <a:gd name="T34" fmla="*/ 397 w 587"/>
                <a:gd name="T35" fmla="*/ 166 h 525"/>
                <a:gd name="T36" fmla="*/ 391 w 587"/>
                <a:gd name="T37" fmla="*/ 140 h 525"/>
                <a:gd name="T38" fmla="*/ 382 w 587"/>
                <a:gd name="T39" fmla="*/ 113 h 525"/>
                <a:gd name="T40" fmla="*/ 368 w 587"/>
                <a:gd name="T41" fmla="*/ 90 h 525"/>
                <a:gd name="T42" fmla="*/ 353 w 587"/>
                <a:gd name="T43" fmla="*/ 67 h 525"/>
                <a:gd name="T44" fmla="*/ 334 w 587"/>
                <a:gd name="T45" fmla="*/ 48 h 525"/>
                <a:gd name="T46" fmla="*/ 313 w 587"/>
                <a:gd name="T47" fmla="*/ 30 h 525"/>
                <a:gd name="T48" fmla="*/ 288 w 587"/>
                <a:gd name="T49" fmla="*/ 19 h 525"/>
                <a:gd name="T50" fmla="*/ 263 w 587"/>
                <a:gd name="T51" fmla="*/ 9 h 525"/>
                <a:gd name="T52" fmla="*/ 236 w 587"/>
                <a:gd name="T53" fmla="*/ 3 h 525"/>
                <a:gd name="T54" fmla="*/ 211 w 587"/>
                <a:gd name="T55" fmla="*/ 0 h 525"/>
                <a:gd name="T56" fmla="*/ 184 w 587"/>
                <a:gd name="T57" fmla="*/ 2 h 525"/>
                <a:gd name="T58" fmla="*/ 159 w 587"/>
                <a:gd name="T59" fmla="*/ 5 h 525"/>
                <a:gd name="T60" fmla="*/ 136 w 587"/>
                <a:gd name="T61" fmla="*/ 13 h 525"/>
                <a:gd name="T62" fmla="*/ 113 w 587"/>
                <a:gd name="T63" fmla="*/ 23 h 525"/>
                <a:gd name="T64" fmla="*/ 92 w 587"/>
                <a:gd name="T65" fmla="*/ 36 h 525"/>
                <a:gd name="T66" fmla="*/ 71 w 587"/>
                <a:gd name="T67" fmla="*/ 49 h 525"/>
                <a:gd name="T68" fmla="*/ 53 w 587"/>
                <a:gd name="T69" fmla="*/ 67 h 525"/>
                <a:gd name="T70" fmla="*/ 38 w 587"/>
                <a:gd name="T71" fmla="*/ 86 h 525"/>
                <a:gd name="T72" fmla="*/ 25 w 587"/>
                <a:gd name="T73" fmla="*/ 107 h 525"/>
                <a:gd name="T74" fmla="*/ 13 w 587"/>
                <a:gd name="T75" fmla="*/ 130 h 525"/>
                <a:gd name="T76" fmla="*/ 5 w 587"/>
                <a:gd name="T77" fmla="*/ 155 h 525"/>
                <a:gd name="T78" fmla="*/ 2 w 587"/>
                <a:gd name="T79" fmla="*/ 180 h 525"/>
                <a:gd name="T80" fmla="*/ 0 w 587"/>
                <a:gd name="T81" fmla="*/ 207 h 525"/>
                <a:gd name="T82" fmla="*/ 2 w 587"/>
                <a:gd name="T83" fmla="*/ 245 h 525"/>
                <a:gd name="T84" fmla="*/ 11 w 587"/>
                <a:gd name="T85" fmla="*/ 282 h 525"/>
                <a:gd name="T86" fmla="*/ 23 w 587"/>
                <a:gd name="T87" fmla="*/ 316 h 525"/>
                <a:gd name="T88" fmla="*/ 40 w 587"/>
                <a:gd name="T89" fmla="*/ 349 h 525"/>
                <a:gd name="T90" fmla="*/ 61 w 587"/>
                <a:gd name="T91" fmla="*/ 377 h 525"/>
                <a:gd name="T92" fmla="*/ 86 w 587"/>
                <a:gd name="T93" fmla="*/ 404 h 525"/>
                <a:gd name="T94" fmla="*/ 113 w 587"/>
                <a:gd name="T95" fmla="*/ 429 h 525"/>
                <a:gd name="T96" fmla="*/ 142 w 587"/>
                <a:gd name="T97" fmla="*/ 452 h 525"/>
                <a:gd name="T98" fmla="*/ 174 w 587"/>
                <a:gd name="T99" fmla="*/ 471 h 525"/>
                <a:gd name="T100" fmla="*/ 209 w 587"/>
                <a:gd name="T101" fmla="*/ 487 h 525"/>
                <a:gd name="T102" fmla="*/ 243 w 587"/>
                <a:gd name="T103" fmla="*/ 502 h 525"/>
                <a:gd name="T104" fmla="*/ 280 w 587"/>
                <a:gd name="T105" fmla="*/ 512 h 525"/>
                <a:gd name="T106" fmla="*/ 315 w 587"/>
                <a:gd name="T107" fmla="*/ 519 h 525"/>
                <a:gd name="T108" fmla="*/ 351 w 587"/>
                <a:gd name="T109" fmla="*/ 523 h 525"/>
                <a:gd name="T110" fmla="*/ 387 w 587"/>
                <a:gd name="T111" fmla="*/ 525 h 525"/>
                <a:gd name="T112" fmla="*/ 422 w 587"/>
                <a:gd name="T113" fmla="*/ 523 h 525"/>
                <a:gd name="T114" fmla="*/ 462 w 587"/>
                <a:gd name="T115" fmla="*/ 517 h 525"/>
                <a:gd name="T116" fmla="*/ 505 w 587"/>
                <a:gd name="T117" fmla="*/ 508 h 525"/>
                <a:gd name="T118" fmla="*/ 545 w 587"/>
                <a:gd name="T119" fmla="*/ 498 h 525"/>
                <a:gd name="T120" fmla="*/ 587 w 587"/>
                <a:gd name="T121" fmla="*/ 48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7" h="525">
                  <a:moveTo>
                    <a:pt x="587" y="485"/>
                  </a:moveTo>
                  <a:lnTo>
                    <a:pt x="558" y="483"/>
                  </a:lnTo>
                  <a:lnTo>
                    <a:pt x="531" y="477"/>
                  </a:lnTo>
                  <a:lnTo>
                    <a:pt x="506" y="469"/>
                  </a:lnTo>
                  <a:lnTo>
                    <a:pt x="485" y="460"/>
                  </a:lnTo>
                  <a:lnTo>
                    <a:pt x="468" y="450"/>
                  </a:lnTo>
                  <a:lnTo>
                    <a:pt x="451" y="437"/>
                  </a:lnTo>
                  <a:lnTo>
                    <a:pt x="435" y="423"/>
                  </a:lnTo>
                  <a:lnTo>
                    <a:pt x="424" y="408"/>
                  </a:lnTo>
                  <a:lnTo>
                    <a:pt x="412" y="391"/>
                  </a:lnTo>
                  <a:lnTo>
                    <a:pt x="405" y="374"/>
                  </a:lnTo>
                  <a:lnTo>
                    <a:pt x="399" y="354"/>
                  </a:lnTo>
                  <a:lnTo>
                    <a:pt x="395" y="333"/>
                  </a:lnTo>
                  <a:lnTo>
                    <a:pt x="395" y="297"/>
                  </a:lnTo>
                  <a:lnTo>
                    <a:pt x="397" y="262"/>
                  </a:lnTo>
                  <a:lnTo>
                    <a:pt x="401" y="228"/>
                  </a:lnTo>
                  <a:lnTo>
                    <a:pt x="401" y="193"/>
                  </a:lnTo>
                  <a:lnTo>
                    <a:pt x="397" y="166"/>
                  </a:lnTo>
                  <a:lnTo>
                    <a:pt x="391" y="140"/>
                  </a:lnTo>
                  <a:lnTo>
                    <a:pt x="382" y="113"/>
                  </a:lnTo>
                  <a:lnTo>
                    <a:pt x="368" y="90"/>
                  </a:lnTo>
                  <a:lnTo>
                    <a:pt x="353" y="67"/>
                  </a:lnTo>
                  <a:lnTo>
                    <a:pt x="334" y="48"/>
                  </a:lnTo>
                  <a:lnTo>
                    <a:pt x="313" y="30"/>
                  </a:lnTo>
                  <a:lnTo>
                    <a:pt x="288" y="19"/>
                  </a:lnTo>
                  <a:lnTo>
                    <a:pt x="263" y="9"/>
                  </a:lnTo>
                  <a:lnTo>
                    <a:pt x="236" y="3"/>
                  </a:lnTo>
                  <a:lnTo>
                    <a:pt x="211" y="0"/>
                  </a:lnTo>
                  <a:lnTo>
                    <a:pt x="184" y="2"/>
                  </a:lnTo>
                  <a:lnTo>
                    <a:pt x="159" y="5"/>
                  </a:lnTo>
                  <a:lnTo>
                    <a:pt x="136" y="13"/>
                  </a:lnTo>
                  <a:lnTo>
                    <a:pt x="113" y="23"/>
                  </a:lnTo>
                  <a:lnTo>
                    <a:pt x="92" y="36"/>
                  </a:lnTo>
                  <a:lnTo>
                    <a:pt x="71" y="49"/>
                  </a:lnTo>
                  <a:lnTo>
                    <a:pt x="53" y="67"/>
                  </a:lnTo>
                  <a:lnTo>
                    <a:pt x="38" y="86"/>
                  </a:lnTo>
                  <a:lnTo>
                    <a:pt x="25" y="107"/>
                  </a:lnTo>
                  <a:lnTo>
                    <a:pt x="13" y="130"/>
                  </a:lnTo>
                  <a:lnTo>
                    <a:pt x="5" y="155"/>
                  </a:lnTo>
                  <a:lnTo>
                    <a:pt x="2" y="180"/>
                  </a:lnTo>
                  <a:lnTo>
                    <a:pt x="0" y="207"/>
                  </a:lnTo>
                  <a:lnTo>
                    <a:pt x="2" y="245"/>
                  </a:lnTo>
                  <a:lnTo>
                    <a:pt x="11" y="282"/>
                  </a:lnTo>
                  <a:lnTo>
                    <a:pt x="23" y="316"/>
                  </a:lnTo>
                  <a:lnTo>
                    <a:pt x="40" y="349"/>
                  </a:lnTo>
                  <a:lnTo>
                    <a:pt x="61" y="377"/>
                  </a:lnTo>
                  <a:lnTo>
                    <a:pt x="86" y="404"/>
                  </a:lnTo>
                  <a:lnTo>
                    <a:pt x="113" y="429"/>
                  </a:lnTo>
                  <a:lnTo>
                    <a:pt x="142" y="452"/>
                  </a:lnTo>
                  <a:lnTo>
                    <a:pt x="174" y="471"/>
                  </a:lnTo>
                  <a:lnTo>
                    <a:pt x="209" y="487"/>
                  </a:lnTo>
                  <a:lnTo>
                    <a:pt x="243" y="502"/>
                  </a:lnTo>
                  <a:lnTo>
                    <a:pt x="280" y="512"/>
                  </a:lnTo>
                  <a:lnTo>
                    <a:pt x="315" y="519"/>
                  </a:lnTo>
                  <a:lnTo>
                    <a:pt x="351" y="523"/>
                  </a:lnTo>
                  <a:lnTo>
                    <a:pt x="387" y="525"/>
                  </a:lnTo>
                  <a:lnTo>
                    <a:pt x="422" y="523"/>
                  </a:lnTo>
                  <a:lnTo>
                    <a:pt x="462" y="517"/>
                  </a:lnTo>
                  <a:lnTo>
                    <a:pt x="505" y="508"/>
                  </a:lnTo>
                  <a:lnTo>
                    <a:pt x="545" y="498"/>
                  </a:lnTo>
                  <a:lnTo>
                    <a:pt x="587" y="485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53"/>
            <p:cNvSpPr>
              <a:spLocks/>
            </p:cNvSpPr>
            <p:nvPr/>
          </p:nvSpPr>
          <p:spPr bwMode="invGray">
            <a:xfrm>
              <a:off x="2695576" y="3684588"/>
              <a:ext cx="1190625" cy="823913"/>
            </a:xfrm>
            <a:custGeom>
              <a:avLst/>
              <a:gdLst>
                <a:gd name="T0" fmla="*/ 216 w 216"/>
                <a:gd name="T1" fmla="*/ 68 h 149"/>
                <a:gd name="T2" fmla="*/ 186 w 216"/>
                <a:gd name="T3" fmla="*/ 80 h 149"/>
                <a:gd name="T4" fmla="*/ 143 w 216"/>
                <a:gd name="T5" fmla="*/ 63 h 149"/>
                <a:gd name="T6" fmla="*/ 121 w 216"/>
                <a:gd name="T7" fmla="*/ 29 h 149"/>
                <a:gd name="T8" fmla="*/ 64 w 216"/>
                <a:gd name="T9" fmla="*/ 4 h 149"/>
                <a:gd name="T10" fmla="*/ 25 w 216"/>
                <a:gd name="T11" fmla="*/ 99 h 149"/>
                <a:gd name="T12" fmla="*/ 181 w 216"/>
                <a:gd name="T13" fmla="*/ 105 h 149"/>
                <a:gd name="T14" fmla="*/ 216 w 216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49">
                  <a:moveTo>
                    <a:pt x="216" y="68"/>
                  </a:moveTo>
                  <a:cubicBezTo>
                    <a:pt x="207" y="76"/>
                    <a:pt x="194" y="79"/>
                    <a:pt x="186" y="80"/>
                  </a:cubicBezTo>
                  <a:cubicBezTo>
                    <a:pt x="170" y="82"/>
                    <a:pt x="153" y="76"/>
                    <a:pt x="143" y="63"/>
                  </a:cubicBezTo>
                  <a:cubicBezTo>
                    <a:pt x="134" y="53"/>
                    <a:pt x="130" y="39"/>
                    <a:pt x="121" y="29"/>
                  </a:cubicBezTo>
                  <a:cubicBezTo>
                    <a:pt x="108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9"/>
                  </a:cubicBezTo>
                  <a:cubicBezTo>
                    <a:pt x="60" y="149"/>
                    <a:pt x="140" y="141"/>
                    <a:pt x="181" y="105"/>
                  </a:cubicBezTo>
                  <a:cubicBezTo>
                    <a:pt x="194" y="95"/>
                    <a:pt x="206" y="82"/>
                    <a:pt x="216" y="68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54"/>
            <p:cNvSpPr>
              <a:spLocks/>
            </p:cNvSpPr>
            <p:nvPr/>
          </p:nvSpPr>
          <p:spPr bwMode="invGray">
            <a:xfrm>
              <a:off x="3489326" y="2474913"/>
              <a:ext cx="2373313" cy="1939925"/>
            </a:xfrm>
            <a:custGeom>
              <a:avLst/>
              <a:gdLst>
                <a:gd name="T0" fmla="*/ 358 w 431"/>
                <a:gd name="T1" fmla="*/ 266 h 351"/>
                <a:gd name="T2" fmla="*/ 313 w 431"/>
                <a:gd name="T3" fmla="*/ 130 h 351"/>
                <a:gd name="T4" fmla="*/ 340 w 431"/>
                <a:gd name="T5" fmla="*/ 18 h 351"/>
                <a:gd name="T6" fmla="*/ 300 w 431"/>
                <a:gd name="T7" fmla="*/ 2 h 351"/>
                <a:gd name="T8" fmla="*/ 244 w 431"/>
                <a:gd name="T9" fmla="*/ 37 h 351"/>
                <a:gd name="T10" fmla="*/ 189 w 431"/>
                <a:gd name="T11" fmla="*/ 113 h 351"/>
                <a:gd name="T12" fmla="*/ 140 w 431"/>
                <a:gd name="T13" fmla="*/ 38 h 351"/>
                <a:gd name="T14" fmla="*/ 95 w 431"/>
                <a:gd name="T15" fmla="*/ 3 h 351"/>
                <a:gd name="T16" fmla="*/ 42 w 431"/>
                <a:gd name="T17" fmla="*/ 20 h 351"/>
                <a:gd name="T18" fmla="*/ 62 w 431"/>
                <a:gd name="T19" fmla="*/ 127 h 351"/>
                <a:gd name="T20" fmla="*/ 0 w 431"/>
                <a:gd name="T21" fmla="*/ 243 h 351"/>
                <a:gd name="T22" fmla="*/ 99 w 431"/>
                <a:gd name="T23" fmla="*/ 231 h 351"/>
                <a:gd name="T24" fmla="*/ 119 w 431"/>
                <a:gd name="T25" fmla="*/ 124 h 351"/>
                <a:gd name="T26" fmla="*/ 184 w 431"/>
                <a:gd name="T27" fmla="*/ 224 h 351"/>
                <a:gd name="T28" fmla="*/ 258 w 431"/>
                <a:gd name="T29" fmla="*/ 124 h 351"/>
                <a:gd name="T30" fmla="*/ 360 w 431"/>
                <a:gd name="T31" fmla="*/ 351 h 351"/>
                <a:gd name="T32" fmla="*/ 431 w 431"/>
                <a:gd name="T33" fmla="*/ 303 h 351"/>
                <a:gd name="T34" fmla="*/ 358 w 431"/>
                <a:gd name="T35" fmla="*/ 26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1" h="351">
                  <a:moveTo>
                    <a:pt x="358" y="266"/>
                  </a:moveTo>
                  <a:cubicBezTo>
                    <a:pt x="325" y="230"/>
                    <a:pt x="315" y="170"/>
                    <a:pt x="313" y="130"/>
                  </a:cubicBezTo>
                  <a:cubicBezTo>
                    <a:pt x="311" y="95"/>
                    <a:pt x="313" y="35"/>
                    <a:pt x="340" y="18"/>
                  </a:cubicBezTo>
                  <a:cubicBezTo>
                    <a:pt x="331" y="7"/>
                    <a:pt x="313" y="2"/>
                    <a:pt x="300" y="2"/>
                  </a:cubicBezTo>
                  <a:cubicBezTo>
                    <a:pt x="269" y="2"/>
                    <a:pt x="254" y="22"/>
                    <a:pt x="244" y="37"/>
                  </a:cubicBezTo>
                  <a:cubicBezTo>
                    <a:pt x="240" y="42"/>
                    <a:pt x="189" y="113"/>
                    <a:pt x="189" y="113"/>
                  </a:cubicBezTo>
                  <a:cubicBezTo>
                    <a:pt x="189" y="113"/>
                    <a:pt x="145" y="46"/>
                    <a:pt x="140" y="38"/>
                  </a:cubicBezTo>
                  <a:cubicBezTo>
                    <a:pt x="133" y="27"/>
                    <a:pt x="119" y="6"/>
                    <a:pt x="95" y="3"/>
                  </a:cubicBezTo>
                  <a:cubicBezTo>
                    <a:pt x="84" y="1"/>
                    <a:pt x="57" y="0"/>
                    <a:pt x="42" y="20"/>
                  </a:cubicBezTo>
                  <a:cubicBezTo>
                    <a:pt x="68" y="40"/>
                    <a:pt x="67" y="92"/>
                    <a:pt x="62" y="127"/>
                  </a:cubicBezTo>
                  <a:cubicBezTo>
                    <a:pt x="45" y="234"/>
                    <a:pt x="0" y="243"/>
                    <a:pt x="0" y="243"/>
                  </a:cubicBezTo>
                  <a:cubicBezTo>
                    <a:pt x="23" y="306"/>
                    <a:pt x="83" y="281"/>
                    <a:pt x="99" y="231"/>
                  </a:cubicBezTo>
                  <a:cubicBezTo>
                    <a:pt x="110" y="199"/>
                    <a:pt x="117" y="158"/>
                    <a:pt x="119" y="1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4" y="224"/>
                    <a:pt x="258" y="124"/>
                    <a:pt x="258" y="124"/>
                  </a:cubicBezTo>
                  <a:cubicBezTo>
                    <a:pt x="246" y="301"/>
                    <a:pt x="307" y="351"/>
                    <a:pt x="360" y="351"/>
                  </a:cubicBezTo>
                  <a:cubicBezTo>
                    <a:pt x="413" y="351"/>
                    <a:pt x="431" y="303"/>
                    <a:pt x="431" y="303"/>
                  </a:cubicBezTo>
                  <a:cubicBezTo>
                    <a:pt x="402" y="301"/>
                    <a:pt x="377" y="286"/>
                    <a:pt x="358" y="266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invGray">
            <a:xfrm>
              <a:off x="1357313" y="2214563"/>
              <a:ext cx="2073275" cy="1295400"/>
            </a:xfrm>
            <a:custGeom>
              <a:avLst/>
              <a:gdLst>
                <a:gd name="T0" fmla="*/ 283 w 297"/>
                <a:gd name="T1" fmla="*/ 32 h 186"/>
                <a:gd name="T2" fmla="*/ 249 w 297"/>
                <a:gd name="T3" fmla="*/ 17 h 186"/>
                <a:gd name="T4" fmla="*/ 230 w 297"/>
                <a:gd name="T5" fmla="*/ 21 h 186"/>
                <a:gd name="T6" fmla="*/ 230 w 297"/>
                <a:gd name="T7" fmla="*/ 0 h 186"/>
                <a:gd name="T8" fmla="*/ 3 w 297"/>
                <a:gd name="T9" fmla="*/ 0 h 186"/>
                <a:gd name="T10" fmla="*/ 9 w 297"/>
                <a:gd name="T11" fmla="*/ 122 h 186"/>
                <a:gd name="T12" fmla="*/ 104 w 297"/>
                <a:gd name="T13" fmla="*/ 186 h 186"/>
                <a:gd name="T14" fmla="*/ 104 w 297"/>
                <a:gd name="T15" fmla="*/ 186 h 186"/>
                <a:gd name="T16" fmla="*/ 128 w 297"/>
                <a:gd name="T17" fmla="*/ 186 h 186"/>
                <a:gd name="T18" fmla="*/ 128 w 297"/>
                <a:gd name="T19" fmla="*/ 186 h 186"/>
                <a:gd name="T20" fmla="*/ 221 w 297"/>
                <a:gd name="T21" fmla="*/ 128 h 186"/>
                <a:gd name="T22" fmla="*/ 227 w 297"/>
                <a:gd name="T23" fmla="*/ 129 h 186"/>
                <a:gd name="T24" fmla="*/ 297 w 297"/>
                <a:gd name="T25" fmla="*/ 66 h 186"/>
                <a:gd name="T26" fmla="*/ 283 w 297"/>
                <a:gd name="T27" fmla="*/ 32 h 186"/>
                <a:gd name="T28" fmla="*/ 227 w 297"/>
                <a:gd name="T29" fmla="*/ 105 h 186"/>
                <a:gd name="T30" fmla="*/ 230 w 297"/>
                <a:gd name="T31" fmla="*/ 49 h 186"/>
                <a:gd name="T32" fmla="*/ 238 w 297"/>
                <a:gd name="T33" fmla="*/ 43 h 186"/>
                <a:gd name="T34" fmla="*/ 274 w 297"/>
                <a:gd name="T35" fmla="*/ 66 h 186"/>
                <a:gd name="T36" fmla="*/ 227 w 297"/>
                <a:gd name="T37" fmla="*/ 10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86">
                  <a:moveTo>
                    <a:pt x="283" y="32"/>
                  </a:moveTo>
                  <a:cubicBezTo>
                    <a:pt x="274" y="22"/>
                    <a:pt x="261" y="17"/>
                    <a:pt x="249" y="17"/>
                  </a:cubicBezTo>
                  <a:cubicBezTo>
                    <a:pt x="242" y="17"/>
                    <a:pt x="236" y="18"/>
                    <a:pt x="230" y="21"/>
                  </a:cubicBezTo>
                  <a:cubicBezTo>
                    <a:pt x="230" y="11"/>
                    <a:pt x="230" y="4"/>
                    <a:pt x="23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99"/>
                    <a:pt x="9" y="122"/>
                  </a:cubicBezTo>
                  <a:cubicBezTo>
                    <a:pt x="26" y="167"/>
                    <a:pt x="57" y="185"/>
                    <a:pt x="104" y="186"/>
                  </a:cubicBezTo>
                  <a:cubicBezTo>
                    <a:pt x="104" y="186"/>
                    <a:pt x="104" y="186"/>
                    <a:pt x="104" y="186"/>
                  </a:cubicBezTo>
                  <a:cubicBezTo>
                    <a:pt x="105" y="186"/>
                    <a:pt x="128" y="186"/>
                    <a:pt x="128" y="186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73" y="185"/>
                    <a:pt x="203" y="169"/>
                    <a:pt x="221" y="128"/>
                  </a:cubicBezTo>
                  <a:cubicBezTo>
                    <a:pt x="223" y="128"/>
                    <a:pt x="225" y="129"/>
                    <a:pt x="227" y="129"/>
                  </a:cubicBezTo>
                  <a:cubicBezTo>
                    <a:pt x="261" y="129"/>
                    <a:pt x="297" y="104"/>
                    <a:pt x="297" y="66"/>
                  </a:cubicBezTo>
                  <a:cubicBezTo>
                    <a:pt x="297" y="53"/>
                    <a:pt x="292" y="41"/>
                    <a:pt x="283" y="32"/>
                  </a:cubicBezTo>
                  <a:close/>
                  <a:moveTo>
                    <a:pt x="227" y="105"/>
                  </a:moveTo>
                  <a:cubicBezTo>
                    <a:pt x="229" y="90"/>
                    <a:pt x="230" y="69"/>
                    <a:pt x="230" y="49"/>
                  </a:cubicBezTo>
                  <a:cubicBezTo>
                    <a:pt x="232" y="47"/>
                    <a:pt x="235" y="44"/>
                    <a:pt x="238" y="43"/>
                  </a:cubicBezTo>
                  <a:cubicBezTo>
                    <a:pt x="255" y="35"/>
                    <a:pt x="274" y="48"/>
                    <a:pt x="274" y="66"/>
                  </a:cubicBezTo>
                  <a:cubicBezTo>
                    <a:pt x="274" y="90"/>
                    <a:pt x="249" y="105"/>
                    <a:pt x="227" y="105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59"/>
            <p:cNvSpPr>
              <a:spLocks/>
            </p:cNvSpPr>
            <p:nvPr/>
          </p:nvSpPr>
          <p:spPr bwMode="invGray">
            <a:xfrm>
              <a:off x="2117725" y="1260475"/>
              <a:ext cx="865188" cy="800100"/>
            </a:xfrm>
            <a:custGeom>
              <a:avLst/>
              <a:gdLst>
                <a:gd name="T0" fmla="*/ 3 w 124"/>
                <a:gd name="T1" fmla="*/ 115 h 115"/>
                <a:gd name="T2" fmla="*/ 11 w 124"/>
                <a:gd name="T3" fmla="*/ 95 h 115"/>
                <a:gd name="T4" fmla="*/ 40 w 124"/>
                <a:gd name="T5" fmla="*/ 81 h 115"/>
                <a:gd name="T6" fmla="*/ 67 w 124"/>
                <a:gd name="T7" fmla="*/ 87 h 115"/>
                <a:gd name="T8" fmla="*/ 107 w 124"/>
                <a:gd name="T9" fmla="*/ 71 h 115"/>
                <a:gd name="T10" fmla="*/ 79 w 124"/>
                <a:gd name="T11" fmla="*/ 7 h 115"/>
                <a:gd name="T12" fmla="*/ 1 w 124"/>
                <a:gd name="T13" fmla="*/ 80 h 115"/>
                <a:gd name="T14" fmla="*/ 3 w 124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60"/>
            <p:cNvSpPr>
              <a:spLocks/>
            </p:cNvSpPr>
            <p:nvPr/>
          </p:nvSpPr>
          <p:spPr bwMode="invGray">
            <a:xfrm>
              <a:off x="1538288" y="1636713"/>
              <a:ext cx="488950" cy="473075"/>
            </a:xfrm>
            <a:custGeom>
              <a:avLst/>
              <a:gdLst>
                <a:gd name="T0" fmla="*/ 70 w 70"/>
                <a:gd name="T1" fmla="*/ 61 h 68"/>
                <a:gd name="T2" fmla="*/ 57 w 70"/>
                <a:gd name="T3" fmla="*/ 58 h 68"/>
                <a:gd name="T4" fmla="*/ 47 w 70"/>
                <a:gd name="T5" fmla="*/ 43 h 68"/>
                <a:gd name="T6" fmla="*/ 47 w 70"/>
                <a:gd name="T7" fmla="*/ 27 h 68"/>
                <a:gd name="T8" fmla="*/ 33 w 70"/>
                <a:gd name="T9" fmla="*/ 7 h 68"/>
                <a:gd name="T10" fmla="*/ 0 w 70"/>
                <a:gd name="T11" fmla="*/ 30 h 68"/>
                <a:gd name="T12" fmla="*/ 50 w 70"/>
                <a:gd name="T13" fmla="*/ 66 h 68"/>
                <a:gd name="T14" fmla="*/ 70 w 70"/>
                <a:gd name="T15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8">
                  <a:moveTo>
                    <a:pt x="70" y="61"/>
                  </a:moveTo>
                  <a:cubicBezTo>
                    <a:pt x="65" y="61"/>
                    <a:pt x="60" y="60"/>
                    <a:pt x="57" y="58"/>
                  </a:cubicBezTo>
                  <a:cubicBezTo>
                    <a:pt x="52" y="55"/>
                    <a:pt x="47" y="50"/>
                    <a:pt x="47" y="43"/>
                  </a:cubicBezTo>
                  <a:cubicBezTo>
                    <a:pt x="46" y="38"/>
                    <a:pt x="47" y="33"/>
                    <a:pt x="47" y="27"/>
                  </a:cubicBezTo>
                  <a:cubicBezTo>
                    <a:pt x="46" y="19"/>
                    <a:pt x="42" y="10"/>
                    <a:pt x="33" y="7"/>
                  </a:cubicBezTo>
                  <a:cubicBezTo>
                    <a:pt x="17" y="0"/>
                    <a:pt x="0" y="13"/>
                    <a:pt x="0" y="30"/>
                  </a:cubicBezTo>
                  <a:cubicBezTo>
                    <a:pt x="1" y="54"/>
                    <a:pt x="29" y="68"/>
                    <a:pt x="50" y="66"/>
                  </a:cubicBezTo>
                  <a:cubicBezTo>
                    <a:pt x="57" y="65"/>
                    <a:pt x="63" y="63"/>
                    <a:pt x="70" y="6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64"/>
            <p:cNvSpPr>
              <a:spLocks/>
            </p:cNvSpPr>
            <p:nvPr/>
          </p:nvSpPr>
          <p:spPr bwMode="invGray">
            <a:xfrm>
              <a:off x="5718175" y="2124075"/>
              <a:ext cx="1584325" cy="566738"/>
            </a:xfrm>
            <a:custGeom>
              <a:avLst/>
              <a:gdLst>
                <a:gd name="T0" fmla="*/ 133 w 267"/>
                <a:gd name="T1" fmla="*/ 0 h 95"/>
                <a:gd name="T2" fmla="*/ 0 w 267"/>
                <a:gd name="T3" fmla="*/ 32 h 95"/>
                <a:gd name="T4" fmla="*/ 0 w 267"/>
                <a:gd name="T5" fmla="*/ 59 h 95"/>
                <a:gd name="T6" fmla="*/ 0 w 267"/>
                <a:gd name="T7" fmla="*/ 59 h 95"/>
                <a:gd name="T8" fmla="*/ 0 w 267"/>
                <a:gd name="T9" fmla="*/ 63 h 95"/>
                <a:gd name="T10" fmla="*/ 23 w 267"/>
                <a:gd name="T11" fmla="*/ 74 h 95"/>
                <a:gd name="T12" fmla="*/ 23 w 267"/>
                <a:gd name="T13" fmla="*/ 48 h 95"/>
                <a:gd name="T14" fmla="*/ 56 w 267"/>
                <a:gd name="T15" fmla="*/ 48 h 95"/>
                <a:gd name="T16" fmla="*/ 56 w 267"/>
                <a:gd name="T17" fmla="*/ 86 h 95"/>
                <a:gd name="T18" fmla="*/ 70 w 267"/>
                <a:gd name="T19" fmla="*/ 89 h 95"/>
                <a:gd name="T20" fmla="*/ 70 w 267"/>
                <a:gd name="T21" fmla="*/ 48 h 95"/>
                <a:gd name="T22" fmla="*/ 103 w 267"/>
                <a:gd name="T23" fmla="*/ 48 h 95"/>
                <a:gd name="T24" fmla="*/ 103 w 267"/>
                <a:gd name="T25" fmla="*/ 94 h 95"/>
                <a:gd name="T26" fmla="*/ 117 w 267"/>
                <a:gd name="T27" fmla="*/ 95 h 95"/>
                <a:gd name="T28" fmla="*/ 117 w 267"/>
                <a:gd name="T29" fmla="*/ 48 h 95"/>
                <a:gd name="T30" fmla="*/ 150 w 267"/>
                <a:gd name="T31" fmla="*/ 48 h 95"/>
                <a:gd name="T32" fmla="*/ 150 w 267"/>
                <a:gd name="T33" fmla="*/ 95 h 95"/>
                <a:gd name="T34" fmla="*/ 164 w 267"/>
                <a:gd name="T35" fmla="*/ 94 h 95"/>
                <a:gd name="T36" fmla="*/ 164 w 267"/>
                <a:gd name="T37" fmla="*/ 48 h 95"/>
                <a:gd name="T38" fmla="*/ 197 w 267"/>
                <a:gd name="T39" fmla="*/ 48 h 95"/>
                <a:gd name="T40" fmla="*/ 197 w 267"/>
                <a:gd name="T41" fmla="*/ 89 h 95"/>
                <a:gd name="T42" fmla="*/ 211 w 267"/>
                <a:gd name="T43" fmla="*/ 85 h 95"/>
                <a:gd name="T44" fmla="*/ 211 w 267"/>
                <a:gd name="T45" fmla="*/ 48 h 95"/>
                <a:gd name="T46" fmla="*/ 244 w 267"/>
                <a:gd name="T47" fmla="*/ 48 h 95"/>
                <a:gd name="T48" fmla="*/ 244 w 267"/>
                <a:gd name="T49" fmla="*/ 74 h 95"/>
                <a:gd name="T50" fmla="*/ 267 w 267"/>
                <a:gd name="T51" fmla="*/ 63 h 95"/>
                <a:gd name="T52" fmla="*/ 267 w 267"/>
                <a:gd name="T53" fmla="*/ 59 h 95"/>
                <a:gd name="T54" fmla="*/ 267 w 267"/>
                <a:gd name="T55" fmla="*/ 59 h 95"/>
                <a:gd name="T56" fmla="*/ 267 w 267"/>
                <a:gd name="T57" fmla="*/ 33 h 95"/>
                <a:gd name="T58" fmla="*/ 133 w 267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7" h="95">
                  <a:moveTo>
                    <a:pt x="133" y="0"/>
                  </a:moveTo>
                  <a:cubicBezTo>
                    <a:pt x="85" y="0"/>
                    <a:pt x="42" y="11"/>
                    <a:pt x="0" y="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7" y="67"/>
                    <a:pt x="15" y="71"/>
                    <a:pt x="23" y="74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61" y="87"/>
                    <a:pt x="65" y="88"/>
                    <a:pt x="70" y="8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8" y="94"/>
                    <a:pt x="113" y="95"/>
                    <a:pt x="117" y="95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55" y="95"/>
                    <a:pt x="160" y="95"/>
                    <a:pt x="164" y="9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202" y="87"/>
                    <a:pt x="207" y="86"/>
                    <a:pt x="211" y="85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52" y="70"/>
                    <a:pt x="259" y="67"/>
                    <a:pt x="267" y="63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33"/>
                    <a:pt x="267" y="33"/>
                    <a:pt x="267" y="33"/>
                  </a:cubicBezTo>
                  <a:cubicBezTo>
                    <a:pt x="232" y="11"/>
                    <a:pt x="182" y="0"/>
                    <a:pt x="133" y="0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65"/>
            <p:cNvSpPr>
              <a:spLocks noEditPoints="1"/>
            </p:cNvSpPr>
            <p:nvPr/>
          </p:nvSpPr>
          <p:spPr bwMode="invGray">
            <a:xfrm>
              <a:off x="5718175" y="2584450"/>
              <a:ext cx="1584325" cy="542925"/>
            </a:xfrm>
            <a:custGeom>
              <a:avLst/>
              <a:gdLst>
                <a:gd name="T0" fmla="*/ 127 w 267"/>
                <a:gd name="T1" fmla="*/ 32 h 91"/>
                <a:gd name="T2" fmla="*/ 0 w 267"/>
                <a:gd name="T3" fmla="*/ 0 h 91"/>
                <a:gd name="T4" fmla="*/ 0 w 267"/>
                <a:gd name="T5" fmla="*/ 91 h 91"/>
                <a:gd name="T6" fmla="*/ 267 w 267"/>
                <a:gd name="T7" fmla="*/ 91 h 91"/>
                <a:gd name="T8" fmla="*/ 267 w 267"/>
                <a:gd name="T9" fmla="*/ 0 h 91"/>
                <a:gd name="T10" fmla="*/ 127 w 267"/>
                <a:gd name="T11" fmla="*/ 32 h 91"/>
                <a:gd name="T12" fmla="*/ 134 w 267"/>
                <a:gd name="T13" fmla="*/ 68 h 91"/>
                <a:gd name="T14" fmla="*/ 112 w 267"/>
                <a:gd name="T15" fmla="*/ 69 h 91"/>
                <a:gd name="T16" fmla="*/ 134 w 267"/>
                <a:gd name="T17" fmla="*/ 50 h 91"/>
                <a:gd name="T18" fmla="*/ 155 w 267"/>
                <a:gd name="T19" fmla="*/ 69 h 91"/>
                <a:gd name="T20" fmla="*/ 134 w 267"/>
                <a:gd name="T21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91">
                  <a:moveTo>
                    <a:pt x="127" y="32"/>
                  </a:moveTo>
                  <a:cubicBezTo>
                    <a:pt x="79" y="32"/>
                    <a:pt x="36" y="21"/>
                    <a:pt x="0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67" y="91"/>
                    <a:pt x="267" y="91"/>
                    <a:pt x="267" y="91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24" y="20"/>
                    <a:pt x="175" y="32"/>
                    <a:pt x="127" y="32"/>
                  </a:cubicBezTo>
                  <a:close/>
                  <a:moveTo>
                    <a:pt x="134" y="68"/>
                  </a:moveTo>
                  <a:cubicBezTo>
                    <a:pt x="126" y="68"/>
                    <a:pt x="119" y="68"/>
                    <a:pt x="112" y="69"/>
                  </a:cubicBezTo>
                  <a:cubicBezTo>
                    <a:pt x="113" y="58"/>
                    <a:pt x="122" y="50"/>
                    <a:pt x="134" y="50"/>
                  </a:cubicBezTo>
                  <a:cubicBezTo>
                    <a:pt x="145" y="50"/>
                    <a:pt x="154" y="58"/>
                    <a:pt x="155" y="69"/>
                  </a:cubicBezTo>
                  <a:cubicBezTo>
                    <a:pt x="148" y="68"/>
                    <a:pt x="141" y="68"/>
                    <a:pt x="134" y="68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69"/>
            <p:cNvSpPr>
              <a:spLocks noEditPoints="1"/>
            </p:cNvSpPr>
            <p:nvPr/>
          </p:nvSpPr>
          <p:spPr bwMode="invGray">
            <a:xfrm>
              <a:off x="7427913" y="3140075"/>
              <a:ext cx="1549400" cy="969963"/>
            </a:xfrm>
            <a:custGeom>
              <a:avLst/>
              <a:gdLst>
                <a:gd name="T0" fmla="*/ 283 w 297"/>
                <a:gd name="T1" fmla="*/ 32 h 186"/>
                <a:gd name="T2" fmla="*/ 249 w 297"/>
                <a:gd name="T3" fmla="*/ 17 h 186"/>
                <a:gd name="T4" fmla="*/ 230 w 297"/>
                <a:gd name="T5" fmla="*/ 21 h 186"/>
                <a:gd name="T6" fmla="*/ 230 w 297"/>
                <a:gd name="T7" fmla="*/ 0 h 186"/>
                <a:gd name="T8" fmla="*/ 3 w 297"/>
                <a:gd name="T9" fmla="*/ 0 h 186"/>
                <a:gd name="T10" fmla="*/ 9 w 297"/>
                <a:gd name="T11" fmla="*/ 122 h 186"/>
                <a:gd name="T12" fmla="*/ 104 w 297"/>
                <a:gd name="T13" fmla="*/ 186 h 186"/>
                <a:gd name="T14" fmla="*/ 104 w 297"/>
                <a:gd name="T15" fmla="*/ 186 h 186"/>
                <a:gd name="T16" fmla="*/ 128 w 297"/>
                <a:gd name="T17" fmla="*/ 186 h 186"/>
                <a:gd name="T18" fmla="*/ 128 w 297"/>
                <a:gd name="T19" fmla="*/ 186 h 186"/>
                <a:gd name="T20" fmla="*/ 221 w 297"/>
                <a:gd name="T21" fmla="*/ 128 h 186"/>
                <a:gd name="T22" fmla="*/ 227 w 297"/>
                <a:gd name="T23" fmla="*/ 129 h 186"/>
                <a:gd name="T24" fmla="*/ 297 w 297"/>
                <a:gd name="T25" fmla="*/ 66 h 186"/>
                <a:gd name="T26" fmla="*/ 283 w 297"/>
                <a:gd name="T27" fmla="*/ 32 h 186"/>
                <a:gd name="T28" fmla="*/ 227 w 297"/>
                <a:gd name="T29" fmla="*/ 105 h 186"/>
                <a:gd name="T30" fmla="*/ 230 w 297"/>
                <a:gd name="T31" fmla="*/ 49 h 186"/>
                <a:gd name="T32" fmla="*/ 238 w 297"/>
                <a:gd name="T33" fmla="*/ 43 h 186"/>
                <a:gd name="T34" fmla="*/ 274 w 297"/>
                <a:gd name="T35" fmla="*/ 66 h 186"/>
                <a:gd name="T36" fmla="*/ 227 w 297"/>
                <a:gd name="T37" fmla="*/ 10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86">
                  <a:moveTo>
                    <a:pt x="283" y="32"/>
                  </a:moveTo>
                  <a:cubicBezTo>
                    <a:pt x="274" y="22"/>
                    <a:pt x="261" y="17"/>
                    <a:pt x="249" y="17"/>
                  </a:cubicBezTo>
                  <a:cubicBezTo>
                    <a:pt x="242" y="17"/>
                    <a:pt x="236" y="18"/>
                    <a:pt x="230" y="21"/>
                  </a:cubicBezTo>
                  <a:cubicBezTo>
                    <a:pt x="230" y="11"/>
                    <a:pt x="230" y="4"/>
                    <a:pt x="23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99"/>
                    <a:pt x="9" y="122"/>
                  </a:cubicBezTo>
                  <a:cubicBezTo>
                    <a:pt x="26" y="167"/>
                    <a:pt x="57" y="185"/>
                    <a:pt x="104" y="186"/>
                  </a:cubicBezTo>
                  <a:cubicBezTo>
                    <a:pt x="104" y="186"/>
                    <a:pt x="104" y="186"/>
                    <a:pt x="104" y="186"/>
                  </a:cubicBezTo>
                  <a:cubicBezTo>
                    <a:pt x="105" y="186"/>
                    <a:pt x="128" y="186"/>
                    <a:pt x="128" y="186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73" y="185"/>
                    <a:pt x="203" y="169"/>
                    <a:pt x="221" y="128"/>
                  </a:cubicBezTo>
                  <a:cubicBezTo>
                    <a:pt x="223" y="128"/>
                    <a:pt x="225" y="129"/>
                    <a:pt x="227" y="129"/>
                  </a:cubicBezTo>
                  <a:cubicBezTo>
                    <a:pt x="261" y="129"/>
                    <a:pt x="297" y="104"/>
                    <a:pt x="297" y="66"/>
                  </a:cubicBezTo>
                  <a:cubicBezTo>
                    <a:pt x="297" y="53"/>
                    <a:pt x="292" y="41"/>
                    <a:pt x="283" y="32"/>
                  </a:cubicBezTo>
                  <a:close/>
                  <a:moveTo>
                    <a:pt x="227" y="105"/>
                  </a:moveTo>
                  <a:cubicBezTo>
                    <a:pt x="229" y="90"/>
                    <a:pt x="230" y="69"/>
                    <a:pt x="230" y="49"/>
                  </a:cubicBezTo>
                  <a:cubicBezTo>
                    <a:pt x="232" y="47"/>
                    <a:pt x="235" y="44"/>
                    <a:pt x="238" y="43"/>
                  </a:cubicBezTo>
                  <a:cubicBezTo>
                    <a:pt x="255" y="35"/>
                    <a:pt x="274" y="48"/>
                    <a:pt x="274" y="66"/>
                  </a:cubicBezTo>
                  <a:cubicBezTo>
                    <a:pt x="274" y="90"/>
                    <a:pt x="249" y="105"/>
                    <a:pt x="227" y="105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70"/>
            <p:cNvSpPr>
              <a:spLocks/>
            </p:cNvSpPr>
            <p:nvPr/>
          </p:nvSpPr>
          <p:spPr bwMode="invGray">
            <a:xfrm>
              <a:off x="7997825" y="2425700"/>
              <a:ext cx="646113" cy="600075"/>
            </a:xfrm>
            <a:custGeom>
              <a:avLst/>
              <a:gdLst>
                <a:gd name="T0" fmla="*/ 3 w 124"/>
                <a:gd name="T1" fmla="*/ 115 h 115"/>
                <a:gd name="T2" fmla="*/ 11 w 124"/>
                <a:gd name="T3" fmla="*/ 95 h 115"/>
                <a:gd name="T4" fmla="*/ 40 w 124"/>
                <a:gd name="T5" fmla="*/ 81 h 115"/>
                <a:gd name="T6" fmla="*/ 67 w 124"/>
                <a:gd name="T7" fmla="*/ 87 h 115"/>
                <a:gd name="T8" fmla="*/ 107 w 124"/>
                <a:gd name="T9" fmla="*/ 71 h 115"/>
                <a:gd name="T10" fmla="*/ 79 w 124"/>
                <a:gd name="T11" fmla="*/ 7 h 115"/>
                <a:gd name="T12" fmla="*/ 1 w 124"/>
                <a:gd name="T13" fmla="*/ 80 h 115"/>
                <a:gd name="T14" fmla="*/ 3 w 124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5">
                  <a:moveTo>
                    <a:pt x="3" y="115"/>
                  </a:moveTo>
                  <a:cubicBezTo>
                    <a:pt x="3" y="107"/>
                    <a:pt x="8" y="99"/>
                    <a:pt x="11" y="95"/>
                  </a:cubicBezTo>
                  <a:cubicBezTo>
                    <a:pt x="18" y="86"/>
                    <a:pt x="28" y="80"/>
                    <a:pt x="40" y="81"/>
                  </a:cubicBezTo>
                  <a:cubicBezTo>
                    <a:pt x="49" y="82"/>
                    <a:pt x="58" y="86"/>
                    <a:pt x="67" y="87"/>
                  </a:cubicBezTo>
                  <a:cubicBezTo>
                    <a:pt x="82" y="89"/>
                    <a:pt x="98" y="84"/>
                    <a:pt x="107" y="71"/>
                  </a:cubicBezTo>
                  <a:cubicBezTo>
                    <a:pt x="124" y="46"/>
                    <a:pt x="108" y="12"/>
                    <a:pt x="79" y="7"/>
                  </a:cubicBezTo>
                  <a:cubicBezTo>
                    <a:pt x="37" y="0"/>
                    <a:pt x="3" y="43"/>
                    <a:pt x="1" y="80"/>
                  </a:cubicBezTo>
                  <a:cubicBezTo>
                    <a:pt x="0" y="91"/>
                    <a:pt x="0" y="103"/>
                    <a:pt x="3" y="115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171"/>
            <p:cNvSpPr>
              <a:spLocks/>
            </p:cNvSpPr>
            <p:nvPr/>
          </p:nvSpPr>
          <p:spPr bwMode="invGray">
            <a:xfrm>
              <a:off x="7564438" y="2708275"/>
              <a:ext cx="365125" cy="354013"/>
            </a:xfrm>
            <a:custGeom>
              <a:avLst/>
              <a:gdLst>
                <a:gd name="T0" fmla="*/ 70 w 70"/>
                <a:gd name="T1" fmla="*/ 61 h 68"/>
                <a:gd name="T2" fmla="*/ 57 w 70"/>
                <a:gd name="T3" fmla="*/ 58 h 68"/>
                <a:gd name="T4" fmla="*/ 47 w 70"/>
                <a:gd name="T5" fmla="*/ 43 h 68"/>
                <a:gd name="T6" fmla="*/ 47 w 70"/>
                <a:gd name="T7" fmla="*/ 27 h 68"/>
                <a:gd name="T8" fmla="*/ 33 w 70"/>
                <a:gd name="T9" fmla="*/ 7 h 68"/>
                <a:gd name="T10" fmla="*/ 0 w 70"/>
                <a:gd name="T11" fmla="*/ 30 h 68"/>
                <a:gd name="T12" fmla="*/ 50 w 70"/>
                <a:gd name="T13" fmla="*/ 66 h 68"/>
                <a:gd name="T14" fmla="*/ 70 w 70"/>
                <a:gd name="T15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8">
                  <a:moveTo>
                    <a:pt x="70" y="61"/>
                  </a:moveTo>
                  <a:cubicBezTo>
                    <a:pt x="65" y="61"/>
                    <a:pt x="60" y="60"/>
                    <a:pt x="57" y="58"/>
                  </a:cubicBezTo>
                  <a:cubicBezTo>
                    <a:pt x="52" y="55"/>
                    <a:pt x="47" y="50"/>
                    <a:pt x="47" y="43"/>
                  </a:cubicBezTo>
                  <a:cubicBezTo>
                    <a:pt x="46" y="38"/>
                    <a:pt x="47" y="33"/>
                    <a:pt x="47" y="27"/>
                  </a:cubicBezTo>
                  <a:cubicBezTo>
                    <a:pt x="46" y="19"/>
                    <a:pt x="42" y="10"/>
                    <a:pt x="33" y="7"/>
                  </a:cubicBezTo>
                  <a:cubicBezTo>
                    <a:pt x="17" y="0"/>
                    <a:pt x="0" y="13"/>
                    <a:pt x="0" y="30"/>
                  </a:cubicBezTo>
                  <a:cubicBezTo>
                    <a:pt x="1" y="54"/>
                    <a:pt x="29" y="68"/>
                    <a:pt x="50" y="66"/>
                  </a:cubicBezTo>
                  <a:cubicBezTo>
                    <a:pt x="57" y="65"/>
                    <a:pt x="63" y="63"/>
                    <a:pt x="70" y="6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175"/>
            <p:cNvSpPr>
              <a:spLocks/>
            </p:cNvSpPr>
            <p:nvPr/>
          </p:nvSpPr>
          <p:spPr bwMode="invGray">
            <a:xfrm>
              <a:off x="1827213" y="5610225"/>
              <a:ext cx="1590675" cy="569913"/>
            </a:xfrm>
            <a:custGeom>
              <a:avLst/>
              <a:gdLst>
                <a:gd name="T0" fmla="*/ 133 w 267"/>
                <a:gd name="T1" fmla="*/ 0 h 95"/>
                <a:gd name="T2" fmla="*/ 0 w 267"/>
                <a:gd name="T3" fmla="*/ 32 h 95"/>
                <a:gd name="T4" fmla="*/ 0 w 267"/>
                <a:gd name="T5" fmla="*/ 59 h 95"/>
                <a:gd name="T6" fmla="*/ 0 w 267"/>
                <a:gd name="T7" fmla="*/ 59 h 95"/>
                <a:gd name="T8" fmla="*/ 0 w 267"/>
                <a:gd name="T9" fmla="*/ 63 h 95"/>
                <a:gd name="T10" fmla="*/ 23 w 267"/>
                <a:gd name="T11" fmla="*/ 74 h 95"/>
                <a:gd name="T12" fmla="*/ 23 w 267"/>
                <a:gd name="T13" fmla="*/ 48 h 95"/>
                <a:gd name="T14" fmla="*/ 56 w 267"/>
                <a:gd name="T15" fmla="*/ 48 h 95"/>
                <a:gd name="T16" fmla="*/ 56 w 267"/>
                <a:gd name="T17" fmla="*/ 86 h 95"/>
                <a:gd name="T18" fmla="*/ 70 w 267"/>
                <a:gd name="T19" fmla="*/ 89 h 95"/>
                <a:gd name="T20" fmla="*/ 70 w 267"/>
                <a:gd name="T21" fmla="*/ 48 h 95"/>
                <a:gd name="T22" fmla="*/ 103 w 267"/>
                <a:gd name="T23" fmla="*/ 48 h 95"/>
                <a:gd name="T24" fmla="*/ 103 w 267"/>
                <a:gd name="T25" fmla="*/ 94 h 95"/>
                <a:gd name="T26" fmla="*/ 117 w 267"/>
                <a:gd name="T27" fmla="*/ 95 h 95"/>
                <a:gd name="T28" fmla="*/ 117 w 267"/>
                <a:gd name="T29" fmla="*/ 48 h 95"/>
                <a:gd name="T30" fmla="*/ 150 w 267"/>
                <a:gd name="T31" fmla="*/ 48 h 95"/>
                <a:gd name="T32" fmla="*/ 150 w 267"/>
                <a:gd name="T33" fmla="*/ 95 h 95"/>
                <a:gd name="T34" fmla="*/ 164 w 267"/>
                <a:gd name="T35" fmla="*/ 94 h 95"/>
                <a:gd name="T36" fmla="*/ 164 w 267"/>
                <a:gd name="T37" fmla="*/ 48 h 95"/>
                <a:gd name="T38" fmla="*/ 197 w 267"/>
                <a:gd name="T39" fmla="*/ 48 h 95"/>
                <a:gd name="T40" fmla="*/ 197 w 267"/>
                <a:gd name="T41" fmla="*/ 89 h 95"/>
                <a:gd name="T42" fmla="*/ 211 w 267"/>
                <a:gd name="T43" fmla="*/ 85 h 95"/>
                <a:gd name="T44" fmla="*/ 211 w 267"/>
                <a:gd name="T45" fmla="*/ 48 h 95"/>
                <a:gd name="T46" fmla="*/ 244 w 267"/>
                <a:gd name="T47" fmla="*/ 48 h 95"/>
                <a:gd name="T48" fmla="*/ 244 w 267"/>
                <a:gd name="T49" fmla="*/ 74 h 95"/>
                <a:gd name="T50" fmla="*/ 267 w 267"/>
                <a:gd name="T51" fmla="*/ 63 h 95"/>
                <a:gd name="T52" fmla="*/ 267 w 267"/>
                <a:gd name="T53" fmla="*/ 59 h 95"/>
                <a:gd name="T54" fmla="*/ 267 w 267"/>
                <a:gd name="T55" fmla="*/ 59 h 95"/>
                <a:gd name="T56" fmla="*/ 267 w 267"/>
                <a:gd name="T57" fmla="*/ 33 h 95"/>
                <a:gd name="T58" fmla="*/ 133 w 267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7" h="95">
                  <a:moveTo>
                    <a:pt x="133" y="0"/>
                  </a:moveTo>
                  <a:cubicBezTo>
                    <a:pt x="85" y="0"/>
                    <a:pt x="42" y="11"/>
                    <a:pt x="0" y="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7" y="67"/>
                    <a:pt x="15" y="71"/>
                    <a:pt x="23" y="74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61" y="87"/>
                    <a:pt x="65" y="88"/>
                    <a:pt x="70" y="8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8" y="94"/>
                    <a:pt x="113" y="95"/>
                    <a:pt x="117" y="95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55" y="95"/>
                    <a:pt x="160" y="95"/>
                    <a:pt x="164" y="9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202" y="87"/>
                    <a:pt x="207" y="86"/>
                    <a:pt x="211" y="85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52" y="70"/>
                    <a:pt x="259" y="67"/>
                    <a:pt x="267" y="63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33"/>
                    <a:pt x="267" y="33"/>
                    <a:pt x="267" y="33"/>
                  </a:cubicBezTo>
                  <a:cubicBezTo>
                    <a:pt x="232" y="11"/>
                    <a:pt x="182" y="0"/>
                    <a:pt x="133" y="0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176"/>
            <p:cNvSpPr>
              <a:spLocks noEditPoints="1"/>
            </p:cNvSpPr>
            <p:nvPr/>
          </p:nvSpPr>
          <p:spPr bwMode="invGray">
            <a:xfrm>
              <a:off x="1827213" y="6072188"/>
              <a:ext cx="1590675" cy="544513"/>
            </a:xfrm>
            <a:custGeom>
              <a:avLst/>
              <a:gdLst>
                <a:gd name="T0" fmla="*/ 127 w 267"/>
                <a:gd name="T1" fmla="*/ 32 h 91"/>
                <a:gd name="T2" fmla="*/ 0 w 267"/>
                <a:gd name="T3" fmla="*/ 0 h 91"/>
                <a:gd name="T4" fmla="*/ 0 w 267"/>
                <a:gd name="T5" fmla="*/ 91 h 91"/>
                <a:gd name="T6" fmla="*/ 267 w 267"/>
                <a:gd name="T7" fmla="*/ 91 h 91"/>
                <a:gd name="T8" fmla="*/ 267 w 267"/>
                <a:gd name="T9" fmla="*/ 0 h 91"/>
                <a:gd name="T10" fmla="*/ 127 w 267"/>
                <a:gd name="T11" fmla="*/ 32 h 91"/>
                <a:gd name="T12" fmla="*/ 134 w 267"/>
                <a:gd name="T13" fmla="*/ 68 h 91"/>
                <a:gd name="T14" fmla="*/ 112 w 267"/>
                <a:gd name="T15" fmla="*/ 69 h 91"/>
                <a:gd name="T16" fmla="*/ 134 w 267"/>
                <a:gd name="T17" fmla="*/ 50 h 91"/>
                <a:gd name="T18" fmla="*/ 155 w 267"/>
                <a:gd name="T19" fmla="*/ 69 h 91"/>
                <a:gd name="T20" fmla="*/ 134 w 267"/>
                <a:gd name="T21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91">
                  <a:moveTo>
                    <a:pt x="127" y="32"/>
                  </a:moveTo>
                  <a:cubicBezTo>
                    <a:pt x="79" y="32"/>
                    <a:pt x="36" y="21"/>
                    <a:pt x="0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67" y="91"/>
                    <a:pt x="267" y="91"/>
                    <a:pt x="267" y="91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24" y="20"/>
                    <a:pt x="175" y="32"/>
                    <a:pt x="127" y="32"/>
                  </a:cubicBezTo>
                  <a:close/>
                  <a:moveTo>
                    <a:pt x="134" y="68"/>
                  </a:moveTo>
                  <a:cubicBezTo>
                    <a:pt x="126" y="68"/>
                    <a:pt x="119" y="68"/>
                    <a:pt x="112" y="69"/>
                  </a:cubicBezTo>
                  <a:cubicBezTo>
                    <a:pt x="113" y="58"/>
                    <a:pt x="122" y="50"/>
                    <a:pt x="134" y="50"/>
                  </a:cubicBezTo>
                  <a:cubicBezTo>
                    <a:pt x="145" y="50"/>
                    <a:pt x="154" y="58"/>
                    <a:pt x="155" y="69"/>
                  </a:cubicBezTo>
                  <a:cubicBezTo>
                    <a:pt x="148" y="68"/>
                    <a:pt x="141" y="68"/>
                    <a:pt x="134" y="68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80"/>
            <p:cNvSpPr>
              <a:spLocks/>
            </p:cNvSpPr>
            <p:nvPr/>
          </p:nvSpPr>
          <p:spPr bwMode="invGray">
            <a:xfrm>
              <a:off x="2127251" y="4776788"/>
              <a:ext cx="222250" cy="238125"/>
            </a:xfrm>
            <a:custGeom>
              <a:avLst/>
              <a:gdLst>
                <a:gd name="T0" fmla="*/ 42 w 42"/>
                <a:gd name="T1" fmla="*/ 43 h 44"/>
                <a:gd name="T2" fmla="*/ 35 w 42"/>
                <a:gd name="T3" fmla="*/ 40 h 44"/>
                <a:gd name="T4" fmla="*/ 30 w 42"/>
                <a:gd name="T5" fmla="*/ 30 h 44"/>
                <a:gd name="T6" fmla="*/ 32 w 42"/>
                <a:gd name="T7" fmla="*/ 20 h 44"/>
                <a:gd name="T8" fmla="*/ 26 w 42"/>
                <a:gd name="T9" fmla="*/ 6 h 44"/>
                <a:gd name="T10" fmla="*/ 3 w 42"/>
                <a:gd name="T11" fmla="*/ 16 h 44"/>
                <a:gd name="T12" fmla="*/ 29 w 42"/>
                <a:gd name="T13" fmla="*/ 44 h 44"/>
                <a:gd name="T14" fmla="*/ 42 w 42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42" y="43"/>
                  </a:moveTo>
                  <a:cubicBezTo>
                    <a:pt x="39" y="43"/>
                    <a:pt x="36" y="41"/>
                    <a:pt x="35" y="40"/>
                  </a:cubicBezTo>
                  <a:cubicBezTo>
                    <a:pt x="31" y="38"/>
                    <a:pt x="29" y="34"/>
                    <a:pt x="30" y="30"/>
                  </a:cubicBezTo>
                  <a:cubicBezTo>
                    <a:pt x="30" y="26"/>
                    <a:pt x="31" y="23"/>
                    <a:pt x="32" y="20"/>
                  </a:cubicBezTo>
                  <a:cubicBezTo>
                    <a:pt x="32" y="14"/>
                    <a:pt x="30" y="9"/>
                    <a:pt x="26" y="6"/>
                  </a:cubicBezTo>
                  <a:cubicBezTo>
                    <a:pt x="16" y="0"/>
                    <a:pt x="4" y="5"/>
                    <a:pt x="3" y="16"/>
                  </a:cubicBezTo>
                  <a:cubicBezTo>
                    <a:pt x="0" y="31"/>
                    <a:pt x="16" y="43"/>
                    <a:pt x="29" y="44"/>
                  </a:cubicBezTo>
                  <a:cubicBezTo>
                    <a:pt x="33" y="44"/>
                    <a:pt x="38" y="44"/>
                    <a:pt x="42" y="43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81"/>
            <p:cNvSpPr>
              <a:spLocks/>
            </p:cNvSpPr>
            <p:nvPr/>
          </p:nvSpPr>
          <p:spPr bwMode="invGray">
            <a:xfrm>
              <a:off x="2127251" y="4999038"/>
              <a:ext cx="222250" cy="236538"/>
            </a:xfrm>
            <a:custGeom>
              <a:avLst/>
              <a:gdLst>
                <a:gd name="T0" fmla="*/ 42 w 42"/>
                <a:gd name="T1" fmla="*/ 1 h 44"/>
                <a:gd name="T2" fmla="*/ 35 w 42"/>
                <a:gd name="T3" fmla="*/ 4 h 44"/>
                <a:gd name="T4" fmla="*/ 30 w 42"/>
                <a:gd name="T5" fmla="*/ 14 h 44"/>
                <a:gd name="T6" fmla="*/ 31 w 42"/>
                <a:gd name="T7" fmla="*/ 24 h 44"/>
                <a:gd name="T8" fmla="*/ 25 w 42"/>
                <a:gd name="T9" fmla="*/ 38 h 44"/>
                <a:gd name="T10" fmla="*/ 2 w 42"/>
                <a:gd name="T11" fmla="*/ 28 h 44"/>
                <a:gd name="T12" fmla="*/ 29 w 42"/>
                <a:gd name="T13" fmla="*/ 1 h 44"/>
                <a:gd name="T14" fmla="*/ 42 w 42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42" y="1"/>
                  </a:moveTo>
                  <a:cubicBezTo>
                    <a:pt x="39" y="1"/>
                    <a:pt x="36" y="3"/>
                    <a:pt x="35" y="4"/>
                  </a:cubicBezTo>
                  <a:cubicBezTo>
                    <a:pt x="31" y="7"/>
                    <a:pt x="29" y="10"/>
                    <a:pt x="30" y="14"/>
                  </a:cubicBezTo>
                  <a:cubicBezTo>
                    <a:pt x="30" y="18"/>
                    <a:pt x="31" y="21"/>
                    <a:pt x="31" y="24"/>
                  </a:cubicBezTo>
                  <a:cubicBezTo>
                    <a:pt x="32" y="30"/>
                    <a:pt x="30" y="35"/>
                    <a:pt x="25" y="38"/>
                  </a:cubicBezTo>
                  <a:cubicBezTo>
                    <a:pt x="16" y="44"/>
                    <a:pt x="4" y="39"/>
                    <a:pt x="2" y="28"/>
                  </a:cubicBezTo>
                  <a:cubicBezTo>
                    <a:pt x="0" y="13"/>
                    <a:pt x="16" y="1"/>
                    <a:pt x="29" y="1"/>
                  </a:cubicBezTo>
                  <a:cubicBezTo>
                    <a:pt x="33" y="0"/>
                    <a:pt x="38" y="1"/>
                    <a:pt x="42" y="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182"/>
            <p:cNvSpPr>
              <a:spLocks/>
            </p:cNvSpPr>
            <p:nvPr/>
          </p:nvSpPr>
          <p:spPr bwMode="invGray">
            <a:xfrm>
              <a:off x="3335338" y="4772025"/>
              <a:ext cx="222250" cy="238125"/>
            </a:xfrm>
            <a:custGeom>
              <a:avLst/>
              <a:gdLst>
                <a:gd name="T0" fmla="*/ 0 w 42"/>
                <a:gd name="T1" fmla="*/ 43 h 44"/>
                <a:gd name="T2" fmla="*/ 8 w 42"/>
                <a:gd name="T3" fmla="*/ 40 h 44"/>
                <a:gd name="T4" fmla="*/ 13 w 42"/>
                <a:gd name="T5" fmla="*/ 30 h 44"/>
                <a:gd name="T6" fmla="*/ 11 w 42"/>
                <a:gd name="T7" fmla="*/ 20 h 44"/>
                <a:gd name="T8" fmla="*/ 17 w 42"/>
                <a:gd name="T9" fmla="*/ 6 h 44"/>
                <a:gd name="T10" fmla="*/ 40 w 42"/>
                <a:gd name="T11" fmla="*/ 16 h 44"/>
                <a:gd name="T12" fmla="*/ 13 w 42"/>
                <a:gd name="T13" fmla="*/ 44 h 44"/>
                <a:gd name="T14" fmla="*/ 0 w 42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0" y="43"/>
                  </a:moveTo>
                  <a:cubicBezTo>
                    <a:pt x="3" y="43"/>
                    <a:pt x="6" y="41"/>
                    <a:pt x="8" y="40"/>
                  </a:cubicBezTo>
                  <a:cubicBezTo>
                    <a:pt x="11" y="37"/>
                    <a:pt x="13" y="34"/>
                    <a:pt x="13" y="30"/>
                  </a:cubicBezTo>
                  <a:cubicBezTo>
                    <a:pt x="12" y="26"/>
                    <a:pt x="11" y="23"/>
                    <a:pt x="11" y="20"/>
                  </a:cubicBezTo>
                  <a:cubicBezTo>
                    <a:pt x="10" y="14"/>
                    <a:pt x="12" y="9"/>
                    <a:pt x="17" y="6"/>
                  </a:cubicBezTo>
                  <a:cubicBezTo>
                    <a:pt x="26" y="0"/>
                    <a:pt x="38" y="5"/>
                    <a:pt x="40" y="16"/>
                  </a:cubicBezTo>
                  <a:cubicBezTo>
                    <a:pt x="42" y="31"/>
                    <a:pt x="26" y="43"/>
                    <a:pt x="13" y="44"/>
                  </a:cubicBezTo>
                  <a:cubicBezTo>
                    <a:pt x="9" y="44"/>
                    <a:pt x="5" y="44"/>
                    <a:pt x="0" y="43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183"/>
            <p:cNvSpPr>
              <a:spLocks/>
            </p:cNvSpPr>
            <p:nvPr/>
          </p:nvSpPr>
          <p:spPr bwMode="invGray">
            <a:xfrm>
              <a:off x="3335338" y="4992688"/>
              <a:ext cx="222250" cy="238125"/>
            </a:xfrm>
            <a:custGeom>
              <a:avLst/>
              <a:gdLst>
                <a:gd name="T0" fmla="*/ 0 w 42"/>
                <a:gd name="T1" fmla="*/ 1 h 44"/>
                <a:gd name="T2" fmla="*/ 8 w 42"/>
                <a:gd name="T3" fmla="*/ 4 h 44"/>
                <a:gd name="T4" fmla="*/ 13 w 42"/>
                <a:gd name="T5" fmla="*/ 14 h 44"/>
                <a:gd name="T6" fmla="*/ 10 w 42"/>
                <a:gd name="T7" fmla="*/ 24 h 44"/>
                <a:gd name="T8" fmla="*/ 17 w 42"/>
                <a:gd name="T9" fmla="*/ 38 h 44"/>
                <a:gd name="T10" fmla="*/ 40 w 42"/>
                <a:gd name="T11" fmla="*/ 28 h 44"/>
                <a:gd name="T12" fmla="*/ 13 w 42"/>
                <a:gd name="T13" fmla="*/ 0 h 44"/>
                <a:gd name="T14" fmla="*/ 0 w 42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0" y="1"/>
                  </a:moveTo>
                  <a:cubicBezTo>
                    <a:pt x="3" y="1"/>
                    <a:pt x="6" y="3"/>
                    <a:pt x="8" y="4"/>
                  </a:cubicBezTo>
                  <a:cubicBezTo>
                    <a:pt x="11" y="7"/>
                    <a:pt x="13" y="10"/>
                    <a:pt x="13" y="14"/>
                  </a:cubicBezTo>
                  <a:cubicBezTo>
                    <a:pt x="12" y="18"/>
                    <a:pt x="11" y="21"/>
                    <a:pt x="10" y="24"/>
                  </a:cubicBezTo>
                  <a:cubicBezTo>
                    <a:pt x="10" y="30"/>
                    <a:pt x="12" y="35"/>
                    <a:pt x="17" y="38"/>
                  </a:cubicBezTo>
                  <a:cubicBezTo>
                    <a:pt x="26" y="44"/>
                    <a:pt x="38" y="39"/>
                    <a:pt x="40" y="28"/>
                  </a:cubicBezTo>
                  <a:cubicBezTo>
                    <a:pt x="42" y="13"/>
                    <a:pt x="26" y="1"/>
                    <a:pt x="13" y="0"/>
                  </a:cubicBezTo>
                  <a:cubicBezTo>
                    <a:pt x="9" y="0"/>
                    <a:pt x="5" y="0"/>
                    <a:pt x="0" y="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184"/>
            <p:cNvSpPr>
              <a:spLocks/>
            </p:cNvSpPr>
            <p:nvPr/>
          </p:nvSpPr>
          <p:spPr bwMode="invGray">
            <a:xfrm>
              <a:off x="2355850" y="4652963"/>
              <a:ext cx="823912" cy="330200"/>
            </a:xfrm>
            <a:custGeom>
              <a:avLst/>
              <a:gdLst>
                <a:gd name="T0" fmla="*/ 44 w 155"/>
                <a:gd name="T1" fmla="*/ 55 h 61"/>
                <a:gd name="T2" fmla="*/ 66 w 155"/>
                <a:gd name="T3" fmla="*/ 41 h 61"/>
                <a:gd name="T4" fmla="*/ 88 w 155"/>
                <a:gd name="T5" fmla="*/ 27 h 61"/>
                <a:gd name="T6" fmla="*/ 128 w 155"/>
                <a:gd name="T7" fmla="*/ 18 h 61"/>
                <a:gd name="T8" fmla="*/ 155 w 155"/>
                <a:gd name="T9" fmla="*/ 23 h 61"/>
                <a:gd name="T10" fmla="*/ 92 w 155"/>
                <a:gd name="T11" fmla="*/ 0 h 61"/>
                <a:gd name="T12" fmla="*/ 0 w 155"/>
                <a:gd name="T13" fmla="*/ 55 h 61"/>
                <a:gd name="T14" fmla="*/ 44 w 155"/>
                <a:gd name="T15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61">
                  <a:moveTo>
                    <a:pt x="44" y="55"/>
                  </a:moveTo>
                  <a:cubicBezTo>
                    <a:pt x="52" y="51"/>
                    <a:pt x="59" y="46"/>
                    <a:pt x="66" y="41"/>
                  </a:cubicBezTo>
                  <a:cubicBezTo>
                    <a:pt x="73" y="36"/>
                    <a:pt x="80" y="31"/>
                    <a:pt x="88" y="27"/>
                  </a:cubicBezTo>
                  <a:cubicBezTo>
                    <a:pt x="101" y="21"/>
                    <a:pt x="114" y="18"/>
                    <a:pt x="128" y="18"/>
                  </a:cubicBezTo>
                  <a:cubicBezTo>
                    <a:pt x="137" y="18"/>
                    <a:pt x="147" y="19"/>
                    <a:pt x="155" y="23"/>
                  </a:cubicBezTo>
                  <a:cubicBezTo>
                    <a:pt x="140" y="11"/>
                    <a:pt x="119" y="0"/>
                    <a:pt x="92" y="0"/>
                  </a:cubicBezTo>
                  <a:cubicBezTo>
                    <a:pt x="38" y="0"/>
                    <a:pt x="8" y="41"/>
                    <a:pt x="0" y="55"/>
                  </a:cubicBezTo>
                  <a:cubicBezTo>
                    <a:pt x="14" y="61"/>
                    <a:pt x="30" y="61"/>
                    <a:pt x="44" y="55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185"/>
            <p:cNvSpPr>
              <a:spLocks/>
            </p:cNvSpPr>
            <p:nvPr/>
          </p:nvSpPr>
          <p:spPr bwMode="invGray">
            <a:xfrm>
              <a:off x="2339975" y="4803775"/>
              <a:ext cx="1004887" cy="523875"/>
            </a:xfrm>
            <a:custGeom>
              <a:avLst/>
              <a:gdLst>
                <a:gd name="T0" fmla="*/ 169 w 189"/>
                <a:gd name="T1" fmla="*/ 12 h 97"/>
                <a:gd name="T2" fmla="*/ 131 w 189"/>
                <a:gd name="T3" fmla="*/ 0 h 97"/>
                <a:gd name="T4" fmla="*/ 94 w 189"/>
                <a:gd name="T5" fmla="*/ 8 h 97"/>
                <a:gd name="T6" fmla="*/ 73 w 189"/>
                <a:gd name="T7" fmla="*/ 22 h 97"/>
                <a:gd name="T8" fmla="*/ 50 w 189"/>
                <a:gd name="T9" fmla="*/ 36 h 97"/>
                <a:gd name="T10" fmla="*/ 0 w 189"/>
                <a:gd name="T11" fmla="*/ 37 h 97"/>
                <a:gd name="T12" fmla="*/ 95 w 189"/>
                <a:gd name="T13" fmla="*/ 97 h 97"/>
                <a:gd name="T14" fmla="*/ 189 w 189"/>
                <a:gd name="T15" fmla="*/ 37 h 97"/>
                <a:gd name="T16" fmla="*/ 178 w 189"/>
                <a:gd name="T17" fmla="*/ 19 h 97"/>
                <a:gd name="T18" fmla="*/ 169 w 189"/>
                <a:gd name="T19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97">
                  <a:moveTo>
                    <a:pt x="169" y="12"/>
                  </a:moveTo>
                  <a:cubicBezTo>
                    <a:pt x="158" y="4"/>
                    <a:pt x="145" y="0"/>
                    <a:pt x="131" y="0"/>
                  </a:cubicBezTo>
                  <a:cubicBezTo>
                    <a:pt x="118" y="0"/>
                    <a:pt x="105" y="3"/>
                    <a:pt x="94" y="8"/>
                  </a:cubicBezTo>
                  <a:cubicBezTo>
                    <a:pt x="86" y="12"/>
                    <a:pt x="80" y="17"/>
                    <a:pt x="73" y="22"/>
                  </a:cubicBezTo>
                  <a:cubicBezTo>
                    <a:pt x="66" y="27"/>
                    <a:pt x="58" y="32"/>
                    <a:pt x="50" y="36"/>
                  </a:cubicBezTo>
                  <a:cubicBezTo>
                    <a:pt x="34" y="43"/>
                    <a:pt x="16" y="43"/>
                    <a:pt x="0" y="37"/>
                  </a:cubicBezTo>
                  <a:cubicBezTo>
                    <a:pt x="1" y="38"/>
                    <a:pt x="30" y="97"/>
                    <a:pt x="95" y="97"/>
                  </a:cubicBezTo>
                  <a:cubicBezTo>
                    <a:pt x="160" y="97"/>
                    <a:pt x="189" y="37"/>
                    <a:pt x="189" y="37"/>
                  </a:cubicBezTo>
                  <a:cubicBezTo>
                    <a:pt x="189" y="37"/>
                    <a:pt x="186" y="29"/>
                    <a:pt x="178" y="19"/>
                  </a:cubicBezTo>
                  <a:cubicBezTo>
                    <a:pt x="176" y="17"/>
                    <a:pt x="173" y="14"/>
                    <a:pt x="169" y="12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189"/>
            <p:cNvSpPr>
              <a:spLocks/>
            </p:cNvSpPr>
            <p:nvPr/>
          </p:nvSpPr>
          <p:spPr bwMode="invGray">
            <a:xfrm>
              <a:off x="3335338" y="1330325"/>
              <a:ext cx="330200" cy="358775"/>
            </a:xfrm>
            <a:custGeom>
              <a:avLst/>
              <a:gdLst>
                <a:gd name="T0" fmla="*/ 42 w 42"/>
                <a:gd name="T1" fmla="*/ 44 h 45"/>
                <a:gd name="T2" fmla="*/ 34 w 42"/>
                <a:gd name="T3" fmla="*/ 41 h 45"/>
                <a:gd name="T4" fmla="*/ 29 w 42"/>
                <a:gd name="T5" fmla="*/ 30 h 45"/>
                <a:gd name="T6" fmla="*/ 31 w 42"/>
                <a:gd name="T7" fmla="*/ 20 h 45"/>
                <a:gd name="T8" fmla="*/ 25 w 42"/>
                <a:gd name="T9" fmla="*/ 6 h 45"/>
                <a:gd name="T10" fmla="*/ 2 w 42"/>
                <a:gd name="T11" fmla="*/ 17 h 45"/>
                <a:gd name="T12" fmla="*/ 29 w 42"/>
                <a:gd name="T13" fmla="*/ 45 h 45"/>
                <a:gd name="T14" fmla="*/ 42 w 42"/>
                <a:gd name="T1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5">
                  <a:moveTo>
                    <a:pt x="42" y="44"/>
                  </a:moveTo>
                  <a:cubicBezTo>
                    <a:pt x="39" y="44"/>
                    <a:pt x="36" y="42"/>
                    <a:pt x="34" y="41"/>
                  </a:cubicBezTo>
                  <a:cubicBezTo>
                    <a:pt x="31" y="38"/>
                    <a:pt x="29" y="35"/>
                    <a:pt x="29" y="30"/>
                  </a:cubicBezTo>
                  <a:cubicBezTo>
                    <a:pt x="30" y="27"/>
                    <a:pt x="31" y="24"/>
                    <a:pt x="31" y="20"/>
                  </a:cubicBezTo>
                  <a:cubicBezTo>
                    <a:pt x="32" y="15"/>
                    <a:pt x="30" y="9"/>
                    <a:pt x="25" y="6"/>
                  </a:cubicBezTo>
                  <a:cubicBezTo>
                    <a:pt x="16" y="0"/>
                    <a:pt x="4" y="6"/>
                    <a:pt x="2" y="17"/>
                  </a:cubicBezTo>
                  <a:cubicBezTo>
                    <a:pt x="0" y="32"/>
                    <a:pt x="16" y="44"/>
                    <a:pt x="29" y="45"/>
                  </a:cubicBezTo>
                  <a:cubicBezTo>
                    <a:pt x="33" y="45"/>
                    <a:pt x="37" y="45"/>
                    <a:pt x="42" y="44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190"/>
            <p:cNvSpPr>
              <a:spLocks/>
            </p:cNvSpPr>
            <p:nvPr/>
          </p:nvSpPr>
          <p:spPr bwMode="invGray">
            <a:xfrm>
              <a:off x="3335338" y="1665288"/>
              <a:ext cx="330200" cy="358775"/>
            </a:xfrm>
            <a:custGeom>
              <a:avLst/>
              <a:gdLst>
                <a:gd name="T0" fmla="*/ 42 w 42"/>
                <a:gd name="T1" fmla="*/ 1 h 45"/>
                <a:gd name="T2" fmla="*/ 34 w 42"/>
                <a:gd name="T3" fmla="*/ 4 h 45"/>
                <a:gd name="T4" fmla="*/ 29 w 42"/>
                <a:gd name="T5" fmla="*/ 15 h 45"/>
                <a:gd name="T6" fmla="*/ 31 w 42"/>
                <a:gd name="T7" fmla="*/ 25 h 45"/>
                <a:gd name="T8" fmla="*/ 25 w 42"/>
                <a:gd name="T9" fmla="*/ 39 h 45"/>
                <a:gd name="T10" fmla="*/ 2 w 42"/>
                <a:gd name="T11" fmla="*/ 28 h 45"/>
                <a:gd name="T12" fmla="*/ 29 w 42"/>
                <a:gd name="T13" fmla="*/ 0 h 45"/>
                <a:gd name="T14" fmla="*/ 42 w 42"/>
                <a:gd name="T15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5">
                  <a:moveTo>
                    <a:pt x="42" y="1"/>
                  </a:moveTo>
                  <a:cubicBezTo>
                    <a:pt x="39" y="1"/>
                    <a:pt x="36" y="3"/>
                    <a:pt x="34" y="4"/>
                  </a:cubicBezTo>
                  <a:cubicBezTo>
                    <a:pt x="31" y="7"/>
                    <a:pt x="29" y="11"/>
                    <a:pt x="29" y="15"/>
                  </a:cubicBezTo>
                  <a:cubicBezTo>
                    <a:pt x="29" y="18"/>
                    <a:pt x="31" y="21"/>
                    <a:pt x="31" y="25"/>
                  </a:cubicBezTo>
                  <a:cubicBezTo>
                    <a:pt x="32" y="30"/>
                    <a:pt x="30" y="36"/>
                    <a:pt x="25" y="39"/>
                  </a:cubicBezTo>
                  <a:cubicBezTo>
                    <a:pt x="16" y="45"/>
                    <a:pt x="3" y="39"/>
                    <a:pt x="2" y="28"/>
                  </a:cubicBezTo>
                  <a:cubicBezTo>
                    <a:pt x="0" y="13"/>
                    <a:pt x="16" y="1"/>
                    <a:pt x="29" y="0"/>
                  </a:cubicBezTo>
                  <a:cubicBezTo>
                    <a:pt x="33" y="0"/>
                    <a:pt x="37" y="0"/>
                    <a:pt x="42" y="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191"/>
            <p:cNvSpPr>
              <a:spLocks/>
            </p:cNvSpPr>
            <p:nvPr/>
          </p:nvSpPr>
          <p:spPr bwMode="invGray">
            <a:xfrm>
              <a:off x="5145088" y="1322388"/>
              <a:ext cx="330200" cy="358775"/>
            </a:xfrm>
            <a:custGeom>
              <a:avLst/>
              <a:gdLst>
                <a:gd name="T0" fmla="*/ 0 w 42"/>
                <a:gd name="T1" fmla="*/ 44 h 45"/>
                <a:gd name="T2" fmla="*/ 7 w 42"/>
                <a:gd name="T3" fmla="*/ 41 h 45"/>
                <a:gd name="T4" fmla="*/ 12 w 42"/>
                <a:gd name="T5" fmla="*/ 30 h 45"/>
                <a:gd name="T6" fmla="*/ 10 w 42"/>
                <a:gd name="T7" fmla="*/ 20 h 45"/>
                <a:gd name="T8" fmla="*/ 16 w 42"/>
                <a:gd name="T9" fmla="*/ 6 h 45"/>
                <a:gd name="T10" fmla="*/ 39 w 42"/>
                <a:gd name="T11" fmla="*/ 17 h 45"/>
                <a:gd name="T12" fmla="*/ 12 w 42"/>
                <a:gd name="T13" fmla="*/ 44 h 45"/>
                <a:gd name="T14" fmla="*/ 0 w 42"/>
                <a:gd name="T1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5">
                  <a:moveTo>
                    <a:pt x="0" y="44"/>
                  </a:moveTo>
                  <a:cubicBezTo>
                    <a:pt x="2" y="44"/>
                    <a:pt x="5" y="42"/>
                    <a:pt x="7" y="41"/>
                  </a:cubicBezTo>
                  <a:cubicBezTo>
                    <a:pt x="10" y="38"/>
                    <a:pt x="12" y="35"/>
                    <a:pt x="12" y="30"/>
                  </a:cubicBezTo>
                  <a:cubicBezTo>
                    <a:pt x="12" y="27"/>
                    <a:pt x="10" y="24"/>
                    <a:pt x="10" y="20"/>
                  </a:cubicBezTo>
                  <a:cubicBezTo>
                    <a:pt x="10" y="15"/>
                    <a:pt x="12" y="9"/>
                    <a:pt x="16" y="6"/>
                  </a:cubicBezTo>
                  <a:cubicBezTo>
                    <a:pt x="26" y="0"/>
                    <a:pt x="38" y="6"/>
                    <a:pt x="39" y="17"/>
                  </a:cubicBezTo>
                  <a:cubicBezTo>
                    <a:pt x="42" y="32"/>
                    <a:pt x="26" y="44"/>
                    <a:pt x="12" y="44"/>
                  </a:cubicBezTo>
                  <a:cubicBezTo>
                    <a:pt x="8" y="45"/>
                    <a:pt x="4" y="44"/>
                    <a:pt x="0" y="44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192"/>
            <p:cNvSpPr>
              <a:spLocks/>
            </p:cNvSpPr>
            <p:nvPr/>
          </p:nvSpPr>
          <p:spPr bwMode="invGray">
            <a:xfrm>
              <a:off x="5145088" y="1657350"/>
              <a:ext cx="330200" cy="358775"/>
            </a:xfrm>
            <a:custGeom>
              <a:avLst/>
              <a:gdLst>
                <a:gd name="T0" fmla="*/ 0 w 42"/>
                <a:gd name="T1" fmla="*/ 1 h 45"/>
                <a:gd name="T2" fmla="*/ 7 w 42"/>
                <a:gd name="T3" fmla="*/ 4 h 45"/>
                <a:gd name="T4" fmla="*/ 12 w 42"/>
                <a:gd name="T5" fmla="*/ 15 h 45"/>
                <a:gd name="T6" fmla="*/ 10 w 42"/>
                <a:gd name="T7" fmla="*/ 25 h 45"/>
                <a:gd name="T8" fmla="*/ 16 w 42"/>
                <a:gd name="T9" fmla="*/ 39 h 45"/>
                <a:gd name="T10" fmla="*/ 39 w 42"/>
                <a:gd name="T11" fmla="*/ 28 h 45"/>
                <a:gd name="T12" fmla="*/ 12 w 42"/>
                <a:gd name="T13" fmla="*/ 0 h 45"/>
                <a:gd name="T14" fmla="*/ 0 w 42"/>
                <a:gd name="T15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5">
                  <a:moveTo>
                    <a:pt x="0" y="1"/>
                  </a:moveTo>
                  <a:cubicBezTo>
                    <a:pt x="2" y="1"/>
                    <a:pt x="5" y="3"/>
                    <a:pt x="7" y="4"/>
                  </a:cubicBezTo>
                  <a:cubicBezTo>
                    <a:pt x="10" y="7"/>
                    <a:pt x="12" y="10"/>
                    <a:pt x="12" y="15"/>
                  </a:cubicBezTo>
                  <a:cubicBezTo>
                    <a:pt x="12" y="18"/>
                    <a:pt x="10" y="21"/>
                    <a:pt x="10" y="25"/>
                  </a:cubicBezTo>
                  <a:cubicBezTo>
                    <a:pt x="9" y="30"/>
                    <a:pt x="11" y="36"/>
                    <a:pt x="16" y="39"/>
                  </a:cubicBezTo>
                  <a:cubicBezTo>
                    <a:pt x="25" y="45"/>
                    <a:pt x="38" y="39"/>
                    <a:pt x="39" y="28"/>
                  </a:cubicBezTo>
                  <a:cubicBezTo>
                    <a:pt x="42" y="13"/>
                    <a:pt x="26" y="1"/>
                    <a:pt x="12" y="0"/>
                  </a:cubicBezTo>
                  <a:cubicBezTo>
                    <a:pt x="8" y="0"/>
                    <a:pt x="4" y="0"/>
                    <a:pt x="0" y="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193"/>
            <p:cNvSpPr>
              <a:spLocks/>
            </p:cNvSpPr>
            <p:nvPr/>
          </p:nvSpPr>
          <p:spPr bwMode="invGray">
            <a:xfrm>
              <a:off x="3673475" y="1147763"/>
              <a:ext cx="1235075" cy="493713"/>
            </a:xfrm>
            <a:custGeom>
              <a:avLst/>
              <a:gdLst>
                <a:gd name="T0" fmla="*/ 45 w 157"/>
                <a:gd name="T1" fmla="*/ 56 h 62"/>
                <a:gd name="T2" fmla="*/ 67 w 157"/>
                <a:gd name="T3" fmla="*/ 42 h 62"/>
                <a:gd name="T4" fmla="*/ 89 w 157"/>
                <a:gd name="T5" fmla="*/ 28 h 62"/>
                <a:gd name="T6" fmla="*/ 129 w 157"/>
                <a:gd name="T7" fmla="*/ 18 h 62"/>
                <a:gd name="T8" fmla="*/ 157 w 157"/>
                <a:gd name="T9" fmla="*/ 23 h 62"/>
                <a:gd name="T10" fmla="*/ 93 w 157"/>
                <a:gd name="T11" fmla="*/ 0 h 62"/>
                <a:gd name="T12" fmla="*/ 0 w 157"/>
                <a:gd name="T13" fmla="*/ 56 h 62"/>
                <a:gd name="T14" fmla="*/ 45 w 157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62">
                  <a:moveTo>
                    <a:pt x="45" y="56"/>
                  </a:moveTo>
                  <a:cubicBezTo>
                    <a:pt x="53" y="52"/>
                    <a:pt x="60" y="47"/>
                    <a:pt x="67" y="42"/>
                  </a:cubicBezTo>
                  <a:cubicBezTo>
                    <a:pt x="74" y="37"/>
                    <a:pt x="81" y="31"/>
                    <a:pt x="89" y="28"/>
                  </a:cubicBezTo>
                  <a:cubicBezTo>
                    <a:pt x="102" y="21"/>
                    <a:pt x="116" y="18"/>
                    <a:pt x="129" y="18"/>
                  </a:cubicBezTo>
                  <a:cubicBezTo>
                    <a:pt x="139" y="18"/>
                    <a:pt x="148" y="20"/>
                    <a:pt x="157" y="23"/>
                  </a:cubicBezTo>
                  <a:cubicBezTo>
                    <a:pt x="142" y="11"/>
                    <a:pt x="120" y="0"/>
                    <a:pt x="93" y="0"/>
                  </a:cubicBezTo>
                  <a:cubicBezTo>
                    <a:pt x="38" y="0"/>
                    <a:pt x="8" y="41"/>
                    <a:pt x="0" y="56"/>
                  </a:cubicBezTo>
                  <a:cubicBezTo>
                    <a:pt x="14" y="62"/>
                    <a:pt x="31" y="62"/>
                    <a:pt x="45" y="56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194"/>
            <p:cNvSpPr>
              <a:spLocks/>
            </p:cNvSpPr>
            <p:nvPr/>
          </p:nvSpPr>
          <p:spPr bwMode="invGray">
            <a:xfrm>
              <a:off x="3649663" y="1370013"/>
              <a:ext cx="1511300" cy="788988"/>
            </a:xfrm>
            <a:custGeom>
              <a:avLst/>
              <a:gdLst>
                <a:gd name="T0" fmla="*/ 171 w 192"/>
                <a:gd name="T1" fmla="*/ 12 h 99"/>
                <a:gd name="T2" fmla="*/ 132 w 192"/>
                <a:gd name="T3" fmla="*/ 0 h 99"/>
                <a:gd name="T4" fmla="*/ 95 w 192"/>
                <a:gd name="T5" fmla="*/ 9 h 99"/>
                <a:gd name="T6" fmla="*/ 74 w 192"/>
                <a:gd name="T7" fmla="*/ 23 h 99"/>
                <a:gd name="T8" fmla="*/ 50 w 192"/>
                <a:gd name="T9" fmla="*/ 37 h 99"/>
                <a:gd name="T10" fmla="*/ 0 w 192"/>
                <a:gd name="T11" fmla="*/ 38 h 99"/>
                <a:gd name="T12" fmla="*/ 96 w 192"/>
                <a:gd name="T13" fmla="*/ 99 h 99"/>
                <a:gd name="T14" fmla="*/ 192 w 192"/>
                <a:gd name="T15" fmla="*/ 37 h 99"/>
                <a:gd name="T16" fmla="*/ 180 w 192"/>
                <a:gd name="T17" fmla="*/ 20 h 99"/>
                <a:gd name="T18" fmla="*/ 171 w 192"/>
                <a:gd name="T19" fmla="*/ 1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99">
                  <a:moveTo>
                    <a:pt x="171" y="12"/>
                  </a:moveTo>
                  <a:cubicBezTo>
                    <a:pt x="160" y="4"/>
                    <a:pt x="147" y="0"/>
                    <a:pt x="132" y="0"/>
                  </a:cubicBezTo>
                  <a:cubicBezTo>
                    <a:pt x="119" y="0"/>
                    <a:pt x="107" y="3"/>
                    <a:pt x="95" y="9"/>
                  </a:cubicBezTo>
                  <a:cubicBezTo>
                    <a:pt x="87" y="13"/>
                    <a:pt x="80" y="18"/>
                    <a:pt x="74" y="23"/>
                  </a:cubicBezTo>
                  <a:cubicBezTo>
                    <a:pt x="66" y="28"/>
                    <a:pt x="59" y="33"/>
                    <a:pt x="50" y="37"/>
                  </a:cubicBezTo>
                  <a:cubicBezTo>
                    <a:pt x="35" y="44"/>
                    <a:pt x="16" y="44"/>
                    <a:pt x="0" y="38"/>
                  </a:cubicBezTo>
                  <a:cubicBezTo>
                    <a:pt x="0" y="39"/>
                    <a:pt x="30" y="99"/>
                    <a:pt x="96" y="99"/>
                  </a:cubicBezTo>
                  <a:cubicBezTo>
                    <a:pt x="162" y="99"/>
                    <a:pt x="192" y="37"/>
                    <a:pt x="192" y="37"/>
                  </a:cubicBezTo>
                  <a:cubicBezTo>
                    <a:pt x="192" y="37"/>
                    <a:pt x="188" y="30"/>
                    <a:pt x="180" y="20"/>
                  </a:cubicBezTo>
                  <a:cubicBezTo>
                    <a:pt x="178" y="17"/>
                    <a:pt x="175" y="15"/>
                    <a:pt x="171" y="12"/>
                  </a:cubicBez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198"/>
            <p:cNvSpPr>
              <a:spLocks/>
            </p:cNvSpPr>
            <p:nvPr/>
          </p:nvSpPr>
          <p:spPr bwMode="invGray">
            <a:xfrm rot="19780358">
              <a:off x="698500" y="254000"/>
              <a:ext cx="609599" cy="425450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202"/>
            <p:cNvSpPr>
              <a:spLocks/>
            </p:cNvSpPr>
            <p:nvPr/>
          </p:nvSpPr>
          <p:spPr bwMode="invGray">
            <a:xfrm>
              <a:off x="401638" y="2616201"/>
              <a:ext cx="712788" cy="493712"/>
            </a:xfrm>
            <a:custGeom>
              <a:avLst/>
              <a:gdLst>
                <a:gd name="T0" fmla="*/ 0 w 127"/>
                <a:gd name="T1" fmla="*/ 41 h 87"/>
                <a:gd name="T2" fmla="*/ 17 w 127"/>
                <a:gd name="T3" fmla="*/ 35 h 87"/>
                <a:gd name="T4" fmla="*/ 42 w 127"/>
                <a:gd name="T5" fmla="*/ 47 h 87"/>
                <a:gd name="T6" fmla="*/ 54 w 127"/>
                <a:gd name="T7" fmla="*/ 69 h 87"/>
                <a:gd name="T8" fmla="*/ 86 w 127"/>
                <a:gd name="T9" fmla="*/ 86 h 87"/>
                <a:gd name="T10" fmla="*/ 114 w 127"/>
                <a:gd name="T11" fmla="*/ 32 h 87"/>
                <a:gd name="T12" fmla="*/ 22 w 127"/>
                <a:gd name="T13" fmla="*/ 20 h 87"/>
                <a:gd name="T14" fmla="*/ 0 w 127"/>
                <a:gd name="T15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87">
                  <a:moveTo>
                    <a:pt x="0" y="41"/>
                  </a:moveTo>
                  <a:cubicBezTo>
                    <a:pt x="5" y="36"/>
                    <a:pt x="13" y="35"/>
                    <a:pt x="17" y="35"/>
                  </a:cubicBezTo>
                  <a:cubicBezTo>
                    <a:pt x="27" y="35"/>
                    <a:pt x="37" y="39"/>
                    <a:pt x="42" y="47"/>
                  </a:cubicBezTo>
                  <a:cubicBezTo>
                    <a:pt x="47" y="53"/>
                    <a:pt x="49" y="62"/>
                    <a:pt x="54" y="69"/>
                  </a:cubicBezTo>
                  <a:cubicBezTo>
                    <a:pt x="61" y="79"/>
                    <a:pt x="73" y="87"/>
                    <a:pt x="86" y="86"/>
                  </a:cubicBezTo>
                  <a:cubicBezTo>
                    <a:pt x="112" y="83"/>
                    <a:pt x="127" y="54"/>
                    <a:pt x="114" y="32"/>
                  </a:cubicBezTo>
                  <a:cubicBezTo>
                    <a:pt x="95" y="0"/>
                    <a:pt x="48" y="1"/>
                    <a:pt x="22" y="20"/>
                  </a:cubicBezTo>
                  <a:cubicBezTo>
                    <a:pt x="14" y="26"/>
                    <a:pt x="6" y="33"/>
                    <a:pt x="0" y="4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206"/>
            <p:cNvSpPr>
              <a:spLocks/>
            </p:cNvSpPr>
            <p:nvPr/>
          </p:nvSpPr>
          <p:spPr bwMode="invGray">
            <a:xfrm rot="19783323">
              <a:off x="120651" y="4640263"/>
              <a:ext cx="706438" cy="493713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210"/>
            <p:cNvSpPr>
              <a:spLocks/>
            </p:cNvSpPr>
            <p:nvPr/>
          </p:nvSpPr>
          <p:spPr bwMode="invGray">
            <a:xfrm rot="21135617">
              <a:off x="5622925" y="3333750"/>
              <a:ext cx="1008063" cy="704850"/>
            </a:xfrm>
            <a:custGeom>
              <a:avLst/>
              <a:gdLst>
                <a:gd name="T0" fmla="*/ 215 w 215"/>
                <a:gd name="T1" fmla="*/ 68 h 149"/>
                <a:gd name="T2" fmla="*/ 186 w 215"/>
                <a:gd name="T3" fmla="*/ 79 h 149"/>
                <a:gd name="T4" fmla="*/ 143 w 215"/>
                <a:gd name="T5" fmla="*/ 63 h 149"/>
                <a:gd name="T6" fmla="*/ 121 w 215"/>
                <a:gd name="T7" fmla="*/ 28 h 149"/>
                <a:gd name="T8" fmla="*/ 64 w 215"/>
                <a:gd name="T9" fmla="*/ 4 h 149"/>
                <a:gd name="T10" fmla="*/ 25 w 215"/>
                <a:gd name="T11" fmla="*/ 98 h 149"/>
                <a:gd name="T12" fmla="*/ 181 w 215"/>
                <a:gd name="T13" fmla="*/ 105 h 149"/>
                <a:gd name="T14" fmla="*/ 215 w 215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49">
                  <a:moveTo>
                    <a:pt x="215" y="68"/>
                  </a:moveTo>
                  <a:cubicBezTo>
                    <a:pt x="206" y="75"/>
                    <a:pt x="194" y="78"/>
                    <a:pt x="186" y="79"/>
                  </a:cubicBezTo>
                  <a:cubicBezTo>
                    <a:pt x="170" y="81"/>
                    <a:pt x="153" y="76"/>
                    <a:pt x="143" y="63"/>
                  </a:cubicBezTo>
                  <a:cubicBezTo>
                    <a:pt x="134" y="52"/>
                    <a:pt x="129" y="39"/>
                    <a:pt x="121" y="28"/>
                  </a:cubicBezTo>
                  <a:cubicBezTo>
                    <a:pt x="107" y="11"/>
                    <a:pt x="86" y="0"/>
                    <a:pt x="64" y="4"/>
                  </a:cubicBezTo>
                  <a:cubicBezTo>
                    <a:pt x="20" y="12"/>
                    <a:pt x="0" y="63"/>
                    <a:pt x="25" y="98"/>
                  </a:cubicBezTo>
                  <a:cubicBezTo>
                    <a:pt x="60" y="149"/>
                    <a:pt x="140" y="140"/>
                    <a:pt x="181" y="105"/>
                  </a:cubicBezTo>
                  <a:cubicBezTo>
                    <a:pt x="193" y="94"/>
                    <a:pt x="205" y="82"/>
                    <a:pt x="215" y="68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214"/>
            <p:cNvSpPr>
              <a:spLocks/>
            </p:cNvSpPr>
            <p:nvPr/>
          </p:nvSpPr>
          <p:spPr bwMode="invGray">
            <a:xfrm rot="1686733">
              <a:off x="6732588" y="3627437"/>
              <a:ext cx="703263" cy="487363"/>
            </a:xfrm>
            <a:custGeom>
              <a:avLst/>
              <a:gdLst>
                <a:gd name="T0" fmla="*/ 0 w 127"/>
                <a:gd name="T1" fmla="*/ 41 h 87"/>
                <a:gd name="T2" fmla="*/ 17 w 127"/>
                <a:gd name="T3" fmla="*/ 35 h 87"/>
                <a:gd name="T4" fmla="*/ 42 w 127"/>
                <a:gd name="T5" fmla="*/ 47 h 87"/>
                <a:gd name="T6" fmla="*/ 54 w 127"/>
                <a:gd name="T7" fmla="*/ 69 h 87"/>
                <a:gd name="T8" fmla="*/ 86 w 127"/>
                <a:gd name="T9" fmla="*/ 86 h 87"/>
                <a:gd name="T10" fmla="*/ 114 w 127"/>
                <a:gd name="T11" fmla="*/ 32 h 87"/>
                <a:gd name="T12" fmla="*/ 22 w 127"/>
                <a:gd name="T13" fmla="*/ 20 h 87"/>
                <a:gd name="T14" fmla="*/ 0 w 127"/>
                <a:gd name="T15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87">
                  <a:moveTo>
                    <a:pt x="0" y="41"/>
                  </a:moveTo>
                  <a:cubicBezTo>
                    <a:pt x="5" y="36"/>
                    <a:pt x="13" y="35"/>
                    <a:pt x="17" y="35"/>
                  </a:cubicBezTo>
                  <a:cubicBezTo>
                    <a:pt x="27" y="35"/>
                    <a:pt x="37" y="39"/>
                    <a:pt x="42" y="47"/>
                  </a:cubicBezTo>
                  <a:cubicBezTo>
                    <a:pt x="47" y="53"/>
                    <a:pt x="49" y="62"/>
                    <a:pt x="54" y="69"/>
                  </a:cubicBezTo>
                  <a:cubicBezTo>
                    <a:pt x="61" y="79"/>
                    <a:pt x="73" y="87"/>
                    <a:pt x="86" y="86"/>
                  </a:cubicBezTo>
                  <a:cubicBezTo>
                    <a:pt x="112" y="83"/>
                    <a:pt x="127" y="54"/>
                    <a:pt x="114" y="32"/>
                  </a:cubicBezTo>
                  <a:cubicBezTo>
                    <a:pt x="95" y="0"/>
                    <a:pt x="48" y="1"/>
                    <a:pt x="22" y="20"/>
                  </a:cubicBezTo>
                  <a:cubicBezTo>
                    <a:pt x="14" y="26"/>
                    <a:pt x="6" y="33"/>
                    <a:pt x="0" y="4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218"/>
            <p:cNvSpPr>
              <a:spLocks/>
            </p:cNvSpPr>
            <p:nvPr/>
          </p:nvSpPr>
          <p:spPr bwMode="invGray">
            <a:xfrm rot="751772">
              <a:off x="7145338" y="1643063"/>
              <a:ext cx="1035050" cy="717550"/>
            </a:xfrm>
            <a:custGeom>
              <a:avLst/>
              <a:gdLst>
                <a:gd name="T0" fmla="*/ 0 w 127"/>
                <a:gd name="T1" fmla="*/ 41 h 87"/>
                <a:gd name="T2" fmla="*/ 17 w 127"/>
                <a:gd name="T3" fmla="*/ 35 h 87"/>
                <a:gd name="T4" fmla="*/ 42 w 127"/>
                <a:gd name="T5" fmla="*/ 47 h 87"/>
                <a:gd name="T6" fmla="*/ 54 w 127"/>
                <a:gd name="T7" fmla="*/ 69 h 87"/>
                <a:gd name="T8" fmla="*/ 86 w 127"/>
                <a:gd name="T9" fmla="*/ 86 h 87"/>
                <a:gd name="T10" fmla="*/ 114 w 127"/>
                <a:gd name="T11" fmla="*/ 32 h 87"/>
                <a:gd name="T12" fmla="*/ 22 w 127"/>
                <a:gd name="T13" fmla="*/ 20 h 87"/>
                <a:gd name="T14" fmla="*/ 0 w 127"/>
                <a:gd name="T15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87">
                  <a:moveTo>
                    <a:pt x="0" y="41"/>
                  </a:moveTo>
                  <a:cubicBezTo>
                    <a:pt x="5" y="36"/>
                    <a:pt x="13" y="35"/>
                    <a:pt x="17" y="35"/>
                  </a:cubicBezTo>
                  <a:cubicBezTo>
                    <a:pt x="27" y="35"/>
                    <a:pt x="37" y="39"/>
                    <a:pt x="42" y="47"/>
                  </a:cubicBezTo>
                  <a:cubicBezTo>
                    <a:pt x="47" y="53"/>
                    <a:pt x="49" y="62"/>
                    <a:pt x="54" y="69"/>
                  </a:cubicBezTo>
                  <a:cubicBezTo>
                    <a:pt x="61" y="79"/>
                    <a:pt x="73" y="87"/>
                    <a:pt x="86" y="86"/>
                  </a:cubicBezTo>
                  <a:cubicBezTo>
                    <a:pt x="112" y="83"/>
                    <a:pt x="127" y="54"/>
                    <a:pt x="114" y="32"/>
                  </a:cubicBezTo>
                  <a:cubicBezTo>
                    <a:pt x="95" y="0"/>
                    <a:pt x="48" y="1"/>
                    <a:pt x="22" y="20"/>
                  </a:cubicBezTo>
                  <a:cubicBezTo>
                    <a:pt x="14" y="26"/>
                    <a:pt x="6" y="33"/>
                    <a:pt x="0" y="41"/>
                  </a:cubicBezTo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222"/>
            <p:cNvSpPr>
              <a:spLocks/>
            </p:cNvSpPr>
            <p:nvPr/>
          </p:nvSpPr>
          <p:spPr bwMode="invGray">
            <a:xfrm>
              <a:off x="6248400" y="0"/>
              <a:ext cx="609600" cy="411163"/>
            </a:xfrm>
            <a:custGeom>
              <a:avLst/>
              <a:gdLst>
                <a:gd name="T0" fmla="*/ 0 w 384"/>
                <a:gd name="T1" fmla="*/ 0 h 259"/>
                <a:gd name="T2" fmla="*/ 375 w 384"/>
                <a:gd name="T3" fmla="*/ 0 h 259"/>
                <a:gd name="T4" fmla="*/ 378 w 384"/>
                <a:gd name="T5" fmla="*/ 8 h 259"/>
                <a:gd name="T6" fmla="*/ 381 w 384"/>
                <a:gd name="T7" fmla="*/ 27 h 259"/>
                <a:gd name="T8" fmla="*/ 383 w 384"/>
                <a:gd name="T9" fmla="*/ 45 h 259"/>
                <a:gd name="T10" fmla="*/ 384 w 384"/>
                <a:gd name="T11" fmla="*/ 71 h 259"/>
                <a:gd name="T12" fmla="*/ 381 w 384"/>
                <a:gd name="T13" fmla="*/ 96 h 259"/>
                <a:gd name="T14" fmla="*/ 375 w 384"/>
                <a:gd name="T15" fmla="*/ 119 h 259"/>
                <a:gd name="T16" fmla="*/ 367 w 384"/>
                <a:gd name="T17" fmla="*/ 142 h 259"/>
                <a:gd name="T18" fmla="*/ 357 w 384"/>
                <a:gd name="T19" fmla="*/ 163 h 259"/>
                <a:gd name="T20" fmla="*/ 343 w 384"/>
                <a:gd name="T21" fmla="*/ 183 h 259"/>
                <a:gd name="T22" fmla="*/ 327 w 384"/>
                <a:gd name="T23" fmla="*/ 200 h 259"/>
                <a:gd name="T24" fmla="*/ 309 w 384"/>
                <a:gd name="T25" fmla="*/ 216 h 259"/>
                <a:gd name="T26" fmla="*/ 290 w 384"/>
                <a:gd name="T27" fmla="*/ 230 h 259"/>
                <a:gd name="T28" fmla="*/ 269 w 384"/>
                <a:gd name="T29" fmla="*/ 241 h 259"/>
                <a:gd name="T30" fmla="*/ 246 w 384"/>
                <a:gd name="T31" fmla="*/ 250 h 259"/>
                <a:gd name="T32" fmla="*/ 224 w 384"/>
                <a:gd name="T33" fmla="*/ 256 h 259"/>
                <a:gd name="T34" fmla="*/ 199 w 384"/>
                <a:gd name="T35" fmla="*/ 259 h 259"/>
                <a:gd name="T36" fmla="*/ 174 w 384"/>
                <a:gd name="T37" fmla="*/ 259 h 259"/>
                <a:gd name="T38" fmla="*/ 148 w 384"/>
                <a:gd name="T39" fmla="*/ 255 h 259"/>
                <a:gd name="T40" fmla="*/ 136 w 384"/>
                <a:gd name="T41" fmla="*/ 252 h 259"/>
                <a:gd name="T42" fmla="*/ 123 w 384"/>
                <a:gd name="T43" fmla="*/ 248 h 259"/>
                <a:gd name="T44" fmla="*/ 111 w 384"/>
                <a:gd name="T45" fmla="*/ 243 h 259"/>
                <a:gd name="T46" fmla="*/ 99 w 384"/>
                <a:gd name="T47" fmla="*/ 237 h 259"/>
                <a:gd name="T48" fmla="*/ 88 w 384"/>
                <a:gd name="T49" fmla="*/ 231 h 259"/>
                <a:gd name="T50" fmla="*/ 78 w 384"/>
                <a:gd name="T51" fmla="*/ 223 h 259"/>
                <a:gd name="T52" fmla="*/ 67 w 384"/>
                <a:gd name="T53" fmla="*/ 215 h 259"/>
                <a:gd name="T54" fmla="*/ 58 w 384"/>
                <a:gd name="T55" fmla="*/ 206 h 259"/>
                <a:gd name="T56" fmla="*/ 49 w 384"/>
                <a:gd name="T57" fmla="*/ 196 h 259"/>
                <a:gd name="T58" fmla="*/ 42 w 384"/>
                <a:gd name="T59" fmla="*/ 186 h 259"/>
                <a:gd name="T60" fmla="*/ 34 w 384"/>
                <a:gd name="T61" fmla="*/ 175 h 259"/>
                <a:gd name="T62" fmla="*/ 28 w 384"/>
                <a:gd name="T63" fmla="*/ 164 h 259"/>
                <a:gd name="T64" fmla="*/ 21 w 384"/>
                <a:gd name="T65" fmla="*/ 153 h 259"/>
                <a:gd name="T66" fmla="*/ 16 w 384"/>
                <a:gd name="T67" fmla="*/ 141 h 259"/>
                <a:gd name="T68" fmla="*/ 8 w 384"/>
                <a:gd name="T69" fmla="*/ 115 h 259"/>
                <a:gd name="T70" fmla="*/ 2 w 384"/>
                <a:gd name="T71" fmla="*/ 89 h 259"/>
                <a:gd name="T72" fmla="*/ 1 w 384"/>
                <a:gd name="T73" fmla="*/ 74 h 259"/>
                <a:gd name="T74" fmla="*/ 0 w 384"/>
                <a:gd name="T75" fmla="*/ 56 h 259"/>
                <a:gd name="T76" fmla="*/ 0 w 384"/>
                <a:gd name="T77" fmla="*/ 23 h 259"/>
                <a:gd name="T78" fmla="*/ 0 w 384"/>
                <a:gd name="T7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4" h="259">
                  <a:moveTo>
                    <a:pt x="0" y="0"/>
                  </a:moveTo>
                  <a:lnTo>
                    <a:pt x="375" y="0"/>
                  </a:lnTo>
                  <a:lnTo>
                    <a:pt x="378" y="8"/>
                  </a:lnTo>
                  <a:lnTo>
                    <a:pt x="381" y="27"/>
                  </a:lnTo>
                  <a:lnTo>
                    <a:pt x="383" y="45"/>
                  </a:lnTo>
                  <a:lnTo>
                    <a:pt x="384" y="71"/>
                  </a:lnTo>
                  <a:lnTo>
                    <a:pt x="381" y="96"/>
                  </a:lnTo>
                  <a:lnTo>
                    <a:pt x="375" y="119"/>
                  </a:lnTo>
                  <a:lnTo>
                    <a:pt x="367" y="142"/>
                  </a:lnTo>
                  <a:lnTo>
                    <a:pt x="357" y="163"/>
                  </a:lnTo>
                  <a:lnTo>
                    <a:pt x="343" y="183"/>
                  </a:lnTo>
                  <a:lnTo>
                    <a:pt x="327" y="200"/>
                  </a:lnTo>
                  <a:lnTo>
                    <a:pt x="309" y="216"/>
                  </a:lnTo>
                  <a:lnTo>
                    <a:pt x="290" y="230"/>
                  </a:lnTo>
                  <a:lnTo>
                    <a:pt x="269" y="241"/>
                  </a:lnTo>
                  <a:lnTo>
                    <a:pt x="246" y="250"/>
                  </a:lnTo>
                  <a:lnTo>
                    <a:pt x="224" y="256"/>
                  </a:lnTo>
                  <a:lnTo>
                    <a:pt x="199" y="259"/>
                  </a:lnTo>
                  <a:lnTo>
                    <a:pt x="174" y="259"/>
                  </a:lnTo>
                  <a:lnTo>
                    <a:pt x="148" y="255"/>
                  </a:lnTo>
                  <a:lnTo>
                    <a:pt x="136" y="252"/>
                  </a:lnTo>
                  <a:lnTo>
                    <a:pt x="123" y="248"/>
                  </a:lnTo>
                  <a:lnTo>
                    <a:pt x="111" y="243"/>
                  </a:lnTo>
                  <a:lnTo>
                    <a:pt x="99" y="237"/>
                  </a:lnTo>
                  <a:lnTo>
                    <a:pt x="88" y="231"/>
                  </a:lnTo>
                  <a:lnTo>
                    <a:pt x="78" y="223"/>
                  </a:lnTo>
                  <a:lnTo>
                    <a:pt x="67" y="215"/>
                  </a:lnTo>
                  <a:lnTo>
                    <a:pt x="58" y="206"/>
                  </a:lnTo>
                  <a:lnTo>
                    <a:pt x="49" y="196"/>
                  </a:lnTo>
                  <a:lnTo>
                    <a:pt x="42" y="186"/>
                  </a:lnTo>
                  <a:lnTo>
                    <a:pt x="34" y="175"/>
                  </a:lnTo>
                  <a:lnTo>
                    <a:pt x="28" y="164"/>
                  </a:lnTo>
                  <a:lnTo>
                    <a:pt x="21" y="153"/>
                  </a:lnTo>
                  <a:lnTo>
                    <a:pt x="16" y="141"/>
                  </a:lnTo>
                  <a:lnTo>
                    <a:pt x="8" y="115"/>
                  </a:lnTo>
                  <a:lnTo>
                    <a:pt x="2" y="89"/>
                  </a:lnTo>
                  <a:lnTo>
                    <a:pt x="1" y="74"/>
                  </a:lnTo>
                  <a:lnTo>
                    <a:pt x="0" y="56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58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82" name="Picture 34" descr="mondelez_logo_rgb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15200" cy="1470025"/>
          </a:xfrm>
        </p:spPr>
        <p:txBody>
          <a:bodyPr>
            <a:norm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1DC08D-1341-4772-85C0-CA76710587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240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6705600" y="6440488"/>
            <a:ext cx="2019300" cy="198437"/>
            <a:chOff x="6705600" y="6440821"/>
            <a:chExt cx="2019820" cy="197521"/>
          </a:xfrm>
        </p:grpSpPr>
        <p:grpSp>
          <p:nvGrpSpPr>
            <p:cNvPr id="6" name="Group 118"/>
            <p:cNvGrpSpPr/>
            <p:nvPr/>
          </p:nvGrpSpPr>
          <p:grpSpPr>
            <a:xfrm>
              <a:off x="6705606" y="6495700"/>
              <a:ext cx="214314" cy="127055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27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3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19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24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120"/>
            <p:cNvGrpSpPr/>
            <p:nvPr/>
          </p:nvGrpSpPr>
          <p:grpSpPr>
            <a:xfrm>
              <a:off x="7023092" y="6503195"/>
              <a:ext cx="235207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8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1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936230" y="6492966"/>
              <a:ext cx="190549" cy="139055"/>
            </a:xfrm>
            <a:custGeom>
              <a:avLst/>
              <a:gdLst>
                <a:gd name="T0" fmla="*/ 60 w 1362354"/>
                <a:gd name="T1" fmla="*/ 44 h 995174"/>
                <a:gd name="T2" fmla="*/ 49 w 1362354"/>
                <a:gd name="T3" fmla="*/ 40 h 995174"/>
                <a:gd name="T4" fmla="*/ 51 w 1362354"/>
                <a:gd name="T5" fmla="*/ 42 h 995174"/>
                <a:gd name="T6" fmla="*/ 35 w 1362354"/>
                <a:gd name="T7" fmla="*/ 42 h 995174"/>
                <a:gd name="T8" fmla="*/ 37 w 1362354"/>
                <a:gd name="T9" fmla="*/ 40 h 995174"/>
                <a:gd name="T10" fmla="*/ 25 w 1362354"/>
                <a:gd name="T11" fmla="*/ 44 h 995174"/>
                <a:gd name="T12" fmla="*/ 14 w 1362354"/>
                <a:gd name="T13" fmla="*/ 40 h 995174"/>
                <a:gd name="T14" fmla="*/ 16 w 1362354"/>
                <a:gd name="T15" fmla="*/ 42 h 995174"/>
                <a:gd name="T16" fmla="*/ 58 w 1362354"/>
                <a:gd name="T17" fmla="*/ 32 h 995174"/>
                <a:gd name="T18" fmla="*/ 60 w 1362354"/>
                <a:gd name="T19" fmla="*/ 29 h 995174"/>
                <a:gd name="T20" fmla="*/ 49 w 1362354"/>
                <a:gd name="T21" fmla="*/ 34 h 995174"/>
                <a:gd name="T22" fmla="*/ 37 w 1362354"/>
                <a:gd name="T23" fmla="*/ 29 h 995174"/>
                <a:gd name="T24" fmla="*/ 39 w 1362354"/>
                <a:gd name="T25" fmla="*/ 32 h 995174"/>
                <a:gd name="T26" fmla="*/ 23 w 1362354"/>
                <a:gd name="T27" fmla="*/ 32 h 995174"/>
                <a:gd name="T28" fmla="*/ 25 w 1362354"/>
                <a:gd name="T29" fmla="*/ 29 h 995174"/>
                <a:gd name="T30" fmla="*/ 14 w 1362354"/>
                <a:gd name="T31" fmla="*/ 34 h 995174"/>
                <a:gd name="T32" fmla="*/ 60 w 1362354"/>
                <a:gd name="T33" fmla="*/ 19 h 995174"/>
                <a:gd name="T34" fmla="*/ 63 w 1362354"/>
                <a:gd name="T35" fmla="*/ 21 h 995174"/>
                <a:gd name="T36" fmla="*/ 46 w 1362354"/>
                <a:gd name="T37" fmla="*/ 21 h 995174"/>
                <a:gd name="T38" fmla="*/ 49 w 1362354"/>
                <a:gd name="T39" fmla="*/ 19 h 995174"/>
                <a:gd name="T40" fmla="*/ 37 w 1362354"/>
                <a:gd name="T41" fmla="*/ 24 h 995174"/>
                <a:gd name="T42" fmla="*/ 25 w 1362354"/>
                <a:gd name="T43" fmla="*/ 19 h 995174"/>
                <a:gd name="T44" fmla="*/ 28 w 1362354"/>
                <a:gd name="T45" fmla="*/ 21 h 995174"/>
                <a:gd name="T46" fmla="*/ 11 w 1362354"/>
                <a:gd name="T47" fmla="*/ 21 h 995174"/>
                <a:gd name="T48" fmla="*/ 14 w 1362354"/>
                <a:gd name="T49" fmla="*/ 19 h 995174"/>
                <a:gd name="T50" fmla="*/ 60 w 1362354"/>
                <a:gd name="T51" fmla="*/ 14 h 995174"/>
                <a:gd name="T52" fmla="*/ 49 w 1362354"/>
                <a:gd name="T53" fmla="*/ 9 h 995174"/>
                <a:gd name="T54" fmla="*/ 51 w 1362354"/>
                <a:gd name="T55" fmla="*/ 11 h 995174"/>
                <a:gd name="T56" fmla="*/ 35 w 1362354"/>
                <a:gd name="T57" fmla="*/ 11 h 995174"/>
                <a:gd name="T58" fmla="*/ 37 w 1362354"/>
                <a:gd name="T59" fmla="*/ 9 h 995174"/>
                <a:gd name="T60" fmla="*/ 25 w 1362354"/>
                <a:gd name="T61" fmla="*/ 14 h 995174"/>
                <a:gd name="T62" fmla="*/ 14 w 1362354"/>
                <a:gd name="T63" fmla="*/ 9 h 995174"/>
                <a:gd name="T64" fmla="*/ 16 w 1362354"/>
                <a:gd name="T65" fmla="*/ 11 h 995174"/>
                <a:gd name="T66" fmla="*/ 8 w 1362354"/>
                <a:gd name="T67" fmla="*/ 2 h 995174"/>
                <a:gd name="T68" fmla="*/ 19 w 1362354"/>
                <a:gd name="T69" fmla="*/ 0 h 995174"/>
                <a:gd name="T70" fmla="*/ 27 w 1362354"/>
                <a:gd name="T71" fmla="*/ 2 h 995174"/>
                <a:gd name="T72" fmla="*/ 38 w 1362354"/>
                <a:gd name="T73" fmla="*/ 0 h 995174"/>
                <a:gd name="T74" fmla="*/ 46 w 1362354"/>
                <a:gd name="T75" fmla="*/ 2 h 995174"/>
                <a:gd name="T76" fmla="*/ 57 w 1362354"/>
                <a:gd name="T77" fmla="*/ 0 h 995174"/>
                <a:gd name="T78" fmla="*/ 65 w 1362354"/>
                <a:gd name="T79" fmla="*/ 2 h 995174"/>
                <a:gd name="T80" fmla="*/ 70 w 1362354"/>
                <a:gd name="T81" fmla="*/ 8 h 995174"/>
                <a:gd name="T82" fmla="*/ 72 w 1362354"/>
                <a:gd name="T83" fmla="*/ 16 h 995174"/>
                <a:gd name="T84" fmla="*/ 70 w 1362354"/>
                <a:gd name="T85" fmla="*/ 20 h 995174"/>
                <a:gd name="T86" fmla="*/ 70 w 1362354"/>
                <a:gd name="T87" fmla="*/ 26 h 995174"/>
                <a:gd name="T88" fmla="*/ 70 w 1362354"/>
                <a:gd name="T89" fmla="*/ 33 h 995174"/>
                <a:gd name="T90" fmla="*/ 70 w 1362354"/>
                <a:gd name="T91" fmla="*/ 39 h 995174"/>
                <a:gd name="T92" fmla="*/ 70 w 1362354"/>
                <a:gd name="T93" fmla="*/ 45 h 995174"/>
                <a:gd name="T94" fmla="*/ 65 w 1362354"/>
                <a:gd name="T95" fmla="*/ 50 h 995174"/>
                <a:gd name="T96" fmla="*/ 57 w 1362354"/>
                <a:gd name="T97" fmla="*/ 52 h 995174"/>
                <a:gd name="T98" fmla="*/ 46 w 1362354"/>
                <a:gd name="T99" fmla="*/ 50 h 995174"/>
                <a:gd name="T100" fmla="*/ 38 w 1362354"/>
                <a:gd name="T101" fmla="*/ 52 h 995174"/>
                <a:gd name="T102" fmla="*/ 27 w 1362354"/>
                <a:gd name="T103" fmla="*/ 50 h 995174"/>
                <a:gd name="T104" fmla="*/ 19 w 1362354"/>
                <a:gd name="T105" fmla="*/ 52 h 995174"/>
                <a:gd name="T106" fmla="*/ 8 w 1362354"/>
                <a:gd name="T107" fmla="*/ 51 h 995174"/>
                <a:gd name="T108" fmla="*/ 2 w 1362354"/>
                <a:gd name="T109" fmla="*/ 45 h 995174"/>
                <a:gd name="T110" fmla="*/ 2 w 1362354"/>
                <a:gd name="T111" fmla="*/ 39 h 995174"/>
                <a:gd name="T112" fmla="*/ 2 w 1362354"/>
                <a:gd name="T113" fmla="*/ 33 h 995174"/>
                <a:gd name="T114" fmla="*/ 2 w 1362354"/>
                <a:gd name="T115" fmla="*/ 27 h 995174"/>
                <a:gd name="T116" fmla="*/ 2 w 1362354"/>
                <a:gd name="T117" fmla="*/ 20 h 995174"/>
                <a:gd name="T118" fmla="*/ 1 w 1362354"/>
                <a:gd name="T119" fmla="*/ 16 h 995174"/>
                <a:gd name="T120" fmla="*/ 2 w 1362354"/>
                <a:gd name="T121" fmla="*/ 8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122"/>
            <p:cNvGrpSpPr/>
            <p:nvPr/>
          </p:nvGrpSpPr>
          <p:grpSpPr>
            <a:xfrm>
              <a:off x="8246269" y="6476993"/>
              <a:ext cx="207439" cy="161341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5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7682164" y="6440821"/>
              <a:ext cx="128620" cy="186460"/>
            </a:xfrm>
            <a:custGeom>
              <a:avLst/>
              <a:gdLst>
                <a:gd name="T0" fmla="*/ 157 w 554038"/>
                <a:gd name="T1" fmla="*/ 165 h 801688"/>
                <a:gd name="T2" fmla="*/ 175 w 554038"/>
                <a:gd name="T3" fmla="*/ 310 h 801688"/>
                <a:gd name="T4" fmla="*/ 178 w 554038"/>
                <a:gd name="T5" fmla="*/ 307 h 801688"/>
                <a:gd name="T6" fmla="*/ 204 w 554038"/>
                <a:gd name="T7" fmla="*/ 284 h 801688"/>
                <a:gd name="T8" fmla="*/ 227 w 554038"/>
                <a:gd name="T9" fmla="*/ 264 h 801688"/>
                <a:gd name="T10" fmla="*/ 291 w 554038"/>
                <a:gd name="T11" fmla="*/ 240 h 801688"/>
                <a:gd name="T12" fmla="*/ 322 w 554038"/>
                <a:gd name="T13" fmla="*/ 245 h 801688"/>
                <a:gd name="T14" fmla="*/ 335 w 554038"/>
                <a:gd name="T15" fmla="*/ 165 h 801688"/>
                <a:gd name="T16" fmla="*/ 157 w 554038"/>
                <a:gd name="T17" fmla="*/ 165 h 801688"/>
                <a:gd name="T18" fmla="*/ 90 w 554038"/>
                <a:gd name="T19" fmla="*/ 165 h 801688"/>
                <a:gd name="T20" fmla="*/ 113 w 554038"/>
                <a:gd name="T21" fmla="*/ 314 h 801688"/>
                <a:gd name="T22" fmla="*/ 140 w 554038"/>
                <a:gd name="T23" fmla="*/ 319 h 801688"/>
                <a:gd name="T24" fmla="*/ 150 w 554038"/>
                <a:gd name="T25" fmla="*/ 319 h 801688"/>
                <a:gd name="T26" fmla="*/ 132 w 554038"/>
                <a:gd name="T27" fmla="*/ 165 h 801688"/>
                <a:gd name="T28" fmla="*/ 90 w 554038"/>
                <a:gd name="T29" fmla="*/ 165 h 801688"/>
                <a:gd name="T30" fmla="*/ 7 w 554038"/>
                <a:gd name="T31" fmla="*/ 0 h 801688"/>
                <a:gd name="T32" fmla="*/ 142 w 554038"/>
                <a:gd name="T33" fmla="*/ 50 h 801688"/>
                <a:gd name="T34" fmla="*/ 152 w 554038"/>
                <a:gd name="T35" fmla="*/ 132 h 801688"/>
                <a:gd name="T36" fmla="*/ 374 w 554038"/>
                <a:gd name="T37" fmla="*/ 132 h 801688"/>
                <a:gd name="T38" fmla="*/ 315 w 554038"/>
                <a:gd name="T39" fmla="*/ 546 h 801688"/>
                <a:gd name="T40" fmla="*/ 114 w 554038"/>
                <a:gd name="T41" fmla="*/ 546 h 801688"/>
                <a:gd name="T42" fmla="*/ 51 w 554038"/>
                <a:gd name="T43" fmla="*/ 132 h 801688"/>
                <a:gd name="T44" fmla="*/ 126 w 554038"/>
                <a:gd name="T45" fmla="*/ 132 h 801688"/>
                <a:gd name="T46" fmla="*/ 119 w 554038"/>
                <a:gd name="T47" fmla="*/ 67 h 801688"/>
                <a:gd name="T48" fmla="*/ 0 w 554038"/>
                <a:gd name="T49" fmla="*/ 24 h 801688"/>
                <a:gd name="T50" fmla="*/ 7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24"/>
            <p:cNvGrpSpPr/>
            <p:nvPr/>
          </p:nvGrpSpPr>
          <p:grpSpPr>
            <a:xfrm>
              <a:off x="7369643" y="6481773"/>
              <a:ext cx="216317" cy="136985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3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34" name="Picture 41" descr="mondelez_logo_rgb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381750"/>
            <a:ext cx="1274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2FF56-9D6F-41EB-BC23-3861739E7C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48215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05400" y="6437313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437313"/>
            <a:ext cx="1676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437313"/>
            <a:ext cx="9144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fld id="{D5BE224B-3A62-478C-AE1E-E8A2C27DAD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job.isuct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87208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Образование.Занятость.Карьера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1dlJg7jgr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6" y="3461689"/>
            <a:ext cx="3816424" cy="28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Й\Desktop\Y8NgywV09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077"/>
            <a:ext cx="4481885" cy="59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АЛИЙ\Desktop\wYQb4AuHp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" y="134839"/>
            <a:ext cx="4346475" cy="32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5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ЛИЙ\Desktop\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ТАЛИЙ\Desktop\SKP_HIA_Whats-your-recruitment-strategy-62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62164"/>
            <a:ext cx="5395272" cy="30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ИТАЛИЙ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59" y="0"/>
            <a:ext cx="42005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27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914400" y="980728"/>
            <a:ext cx="73152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«Региональный центр содействия трудоустройству выпускников ИГХТУ»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Здесь </a:t>
            </a:r>
            <a:r>
              <a:rPr lang="ru-RU" dirty="0"/>
              <a:t>каждый выпускник ИГХТУ сможет найти себе вакансию, а так же изучить базы практик от ведущих предприятий страны.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8222" y="1772816"/>
            <a:ext cx="5000660" cy="10715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hlinkClick r:id="rId2"/>
              </a:rPr>
              <a:t>https://job.isuct.ru/</a:t>
            </a:r>
            <a:endParaRPr lang="ru-RU" sz="40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9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E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62672" y="0"/>
            <a:ext cx="2818656" cy="1020763"/>
          </a:xfrm>
        </p:spPr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pic>
        <p:nvPicPr>
          <p:cNvPr id="2050" name="Picture 2" descr="C:\Users\ВИТАЛИЙ\Desktop\1440060371_12404004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011145" cy="50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5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5_2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1000"/>
            <a:ext cx="43053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АЛИЙ\Desktop\gerb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1772"/>
            <a:ext cx="1700212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Й\Desktop\Hodyat-slu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72"/>
            <a:ext cx="2697188" cy="26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706665" cy="25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44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2754381"/>
              </p:ext>
            </p:extLst>
          </p:nvPr>
        </p:nvGraphicFramePr>
        <p:xfrm>
          <a:off x="323528" y="260648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018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\Desktop\5XwGw2AVJ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1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АЛИЙ\Desktop\nurCSvK8H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3262643"/>
            <a:ext cx="4376694" cy="29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ТАЛИЙ\Desktop\screen0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44" y="3212976"/>
            <a:ext cx="4330407" cy="30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7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ТАЛИЙ\Desktop\mon-delis-rus-zamorazhivaet-zavod-v-novosibirske-photo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77269" cy="45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ИТАЛИЙ\Desktop\6ec1616ca393779e6ca2ea4c8c66c0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50" y="0"/>
            <a:ext cx="3605784" cy="14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8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Й\Desktop\x9Sbgp3GC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580"/>
            <a:ext cx="352839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ТАЛИЙ\Desktop\OxeQZOPYWs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9106"/>
            <a:ext cx="3553762" cy="62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62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8454"/>
            <a:ext cx="75723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54" y="4365104"/>
            <a:ext cx="1847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027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" y="130914"/>
            <a:ext cx="42100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66080"/>
            <a:ext cx="3339307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ВИТАЛИЙ\Desktop\kak-sdelat-trudovuyu-knizhku-kak-oformit-trudovuyu-knizhku-vpervye-poluchenie-trudovoj-knizhki-gde-vzyat-trudovuyu-knizhku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2865540" cy="20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ТАЛИЙ\Desktop\neotlozhnaya_medicinskaya_pomosh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1876425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8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8oxqkb8Jy9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85376" cy="61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Й\Desktop\GE8B9qRL-j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58" y="116632"/>
            <a:ext cx="4526942" cy="61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4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pt0000006">
  <a:themeElements>
    <a:clrScheme name="Mondelez">
      <a:dk1>
        <a:srgbClr val="595959"/>
      </a:dk1>
      <a:lt1>
        <a:srgbClr val="FFFFFF"/>
      </a:lt1>
      <a:dk2>
        <a:srgbClr val="000000"/>
      </a:dk2>
      <a:lt2>
        <a:srgbClr val="5F5F5F"/>
      </a:lt2>
      <a:accent1>
        <a:srgbClr val="4F2170"/>
      </a:accent1>
      <a:accent2>
        <a:srgbClr val="CE1126"/>
      </a:accent2>
      <a:accent3>
        <a:srgbClr val="00B7C6"/>
      </a:accent3>
      <a:accent4>
        <a:srgbClr val="0036A3"/>
      </a:accent4>
      <a:accent5>
        <a:srgbClr val="BAC405"/>
      </a:accent5>
      <a:accent6>
        <a:srgbClr val="FCD116"/>
      </a:accent6>
      <a:hlink>
        <a:srgbClr val="F95602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R.pot [Compatibility Mode]" id="{67462E17-55F6-4BA3-83D5-BD38B26253D2}" vid="{5EC88A12-6BC6-43CE-AA64-960BC402D266}"/>
    </a:ext>
  </a:extLst>
</a:theme>
</file>

<file path=ppt/theme/theme2.xml><?xml version="1.0" encoding="utf-8"?>
<a:theme xmlns:a="http://schemas.openxmlformats.org/drawingml/2006/main" name="Office Theme">
  <a:themeElements>
    <a:clrScheme name="Mondelez">
      <a:dk1>
        <a:srgbClr val="595959"/>
      </a:dk1>
      <a:lt1>
        <a:srgbClr val="FFFFFF"/>
      </a:lt1>
      <a:dk2>
        <a:srgbClr val="000000"/>
      </a:dk2>
      <a:lt2>
        <a:srgbClr val="5F5F5F"/>
      </a:lt2>
      <a:accent1>
        <a:srgbClr val="4F2170"/>
      </a:accent1>
      <a:accent2>
        <a:srgbClr val="CE1126"/>
      </a:accent2>
      <a:accent3>
        <a:srgbClr val="00B7C6"/>
      </a:accent3>
      <a:accent4>
        <a:srgbClr val="0036A3"/>
      </a:accent4>
      <a:accent5>
        <a:srgbClr val="009900"/>
      </a:accent5>
      <a:accent6>
        <a:srgbClr val="FCD116"/>
      </a:accent6>
      <a:hlink>
        <a:srgbClr val="F95602"/>
      </a:hlink>
      <a:folHlink>
        <a:srgbClr val="BAC4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ndelez">
      <a:dk1>
        <a:srgbClr val="595959"/>
      </a:dk1>
      <a:lt1>
        <a:srgbClr val="FFFFFF"/>
      </a:lt1>
      <a:dk2>
        <a:srgbClr val="000000"/>
      </a:dk2>
      <a:lt2>
        <a:srgbClr val="5F5F5F"/>
      </a:lt2>
      <a:accent1>
        <a:srgbClr val="4F2170"/>
      </a:accent1>
      <a:accent2>
        <a:srgbClr val="CE1126"/>
      </a:accent2>
      <a:accent3>
        <a:srgbClr val="00B7C6"/>
      </a:accent3>
      <a:accent4>
        <a:srgbClr val="0036A3"/>
      </a:accent4>
      <a:accent5>
        <a:srgbClr val="009900"/>
      </a:accent5>
      <a:accent6>
        <a:srgbClr val="FCD116"/>
      </a:accent6>
      <a:hlink>
        <a:srgbClr val="F95602"/>
      </a:hlink>
      <a:folHlink>
        <a:srgbClr val="BAC4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ndelez">
    <a:dk1>
      <a:srgbClr val="595959"/>
    </a:dk1>
    <a:lt1>
      <a:srgbClr val="FFFFFF"/>
    </a:lt1>
    <a:dk2>
      <a:srgbClr val="000000"/>
    </a:dk2>
    <a:lt2>
      <a:srgbClr val="5F5F5F"/>
    </a:lt2>
    <a:accent1>
      <a:srgbClr val="4F2170"/>
    </a:accent1>
    <a:accent2>
      <a:srgbClr val="CE1126"/>
    </a:accent2>
    <a:accent3>
      <a:srgbClr val="00B7C6"/>
    </a:accent3>
    <a:accent4>
      <a:srgbClr val="0036A3"/>
    </a:accent4>
    <a:accent5>
      <a:srgbClr val="BAC405"/>
    </a:accent5>
    <a:accent6>
      <a:srgbClr val="FCD116"/>
    </a:accent6>
    <a:hlink>
      <a:srgbClr val="F95602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Mondelez">
    <a:dk1>
      <a:srgbClr val="595959"/>
    </a:dk1>
    <a:lt1>
      <a:srgbClr val="FFFFFF"/>
    </a:lt1>
    <a:dk2>
      <a:srgbClr val="000000"/>
    </a:dk2>
    <a:lt2>
      <a:srgbClr val="5F5F5F"/>
    </a:lt2>
    <a:accent1>
      <a:srgbClr val="4F2170"/>
    </a:accent1>
    <a:accent2>
      <a:srgbClr val="CE1126"/>
    </a:accent2>
    <a:accent3>
      <a:srgbClr val="00B7C6"/>
    </a:accent3>
    <a:accent4>
      <a:srgbClr val="0036A3"/>
    </a:accent4>
    <a:accent5>
      <a:srgbClr val="BAC405"/>
    </a:accent5>
    <a:accent6>
      <a:srgbClr val="FCD116"/>
    </a:accent6>
    <a:hlink>
      <a:srgbClr val="F95602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Mondelez">
    <a:dk1>
      <a:srgbClr val="595959"/>
    </a:dk1>
    <a:lt1>
      <a:srgbClr val="FFFFFF"/>
    </a:lt1>
    <a:dk2>
      <a:srgbClr val="000000"/>
    </a:dk2>
    <a:lt2>
      <a:srgbClr val="5F5F5F"/>
    </a:lt2>
    <a:accent1>
      <a:srgbClr val="4F2170"/>
    </a:accent1>
    <a:accent2>
      <a:srgbClr val="CE1126"/>
    </a:accent2>
    <a:accent3>
      <a:srgbClr val="00B7C6"/>
    </a:accent3>
    <a:accent4>
      <a:srgbClr val="0036A3"/>
    </a:accent4>
    <a:accent5>
      <a:srgbClr val="BAC405"/>
    </a:accent5>
    <a:accent6>
      <a:srgbClr val="FCD116"/>
    </a:accent6>
    <a:hlink>
      <a:srgbClr val="F95602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Mondelez">
    <a:dk1>
      <a:srgbClr val="595959"/>
    </a:dk1>
    <a:lt1>
      <a:srgbClr val="FFFFFF"/>
    </a:lt1>
    <a:dk2>
      <a:srgbClr val="000000"/>
    </a:dk2>
    <a:lt2>
      <a:srgbClr val="5F5F5F"/>
    </a:lt2>
    <a:accent1>
      <a:srgbClr val="4F2170"/>
    </a:accent1>
    <a:accent2>
      <a:srgbClr val="CE1126"/>
    </a:accent2>
    <a:accent3>
      <a:srgbClr val="00B7C6"/>
    </a:accent3>
    <a:accent4>
      <a:srgbClr val="0036A3"/>
    </a:accent4>
    <a:accent5>
      <a:srgbClr val="BAC405"/>
    </a:accent5>
    <a:accent6>
      <a:srgbClr val="FCD116"/>
    </a:accent6>
    <a:hlink>
      <a:srgbClr val="F95602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Mondelez">
    <a:dk1>
      <a:srgbClr val="595959"/>
    </a:dk1>
    <a:lt1>
      <a:srgbClr val="FFFFFF"/>
    </a:lt1>
    <a:dk2>
      <a:srgbClr val="000000"/>
    </a:dk2>
    <a:lt2>
      <a:srgbClr val="5F5F5F"/>
    </a:lt2>
    <a:accent1>
      <a:srgbClr val="4F2170"/>
    </a:accent1>
    <a:accent2>
      <a:srgbClr val="CE1126"/>
    </a:accent2>
    <a:accent3>
      <a:srgbClr val="00B7C6"/>
    </a:accent3>
    <a:accent4>
      <a:srgbClr val="0036A3"/>
    </a:accent4>
    <a:accent5>
      <a:srgbClr val="BAC405"/>
    </a:accent5>
    <a:accent6>
      <a:srgbClr val="FCD116"/>
    </a:accent6>
    <a:hlink>
      <a:srgbClr val="F95602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Mondelez">
    <a:dk1>
      <a:srgbClr val="595959"/>
    </a:dk1>
    <a:lt1>
      <a:srgbClr val="FFFFFF"/>
    </a:lt1>
    <a:dk2>
      <a:srgbClr val="000000"/>
    </a:dk2>
    <a:lt2>
      <a:srgbClr val="5F5F5F"/>
    </a:lt2>
    <a:accent1>
      <a:srgbClr val="4F2170"/>
    </a:accent1>
    <a:accent2>
      <a:srgbClr val="CE1126"/>
    </a:accent2>
    <a:accent3>
      <a:srgbClr val="00B7C6"/>
    </a:accent3>
    <a:accent4>
      <a:srgbClr val="0036A3"/>
    </a:accent4>
    <a:accent5>
      <a:srgbClr val="BAC405"/>
    </a:accent5>
    <a:accent6>
      <a:srgbClr val="FCD116"/>
    </a:accent6>
    <a:hlink>
      <a:srgbClr val="F95602"/>
    </a:hlink>
    <a:folHlink>
      <a:srgbClr val="96969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DF2BF9B933254F9965F8C64DE9DC9B" ma:contentTypeVersion="10" ma:contentTypeDescription="Создание документа." ma:contentTypeScope="" ma:versionID="e2424168691539f6bc6e215bfb596b16">
  <xsd:schema xmlns:xsd="http://www.w3.org/2001/XMLSchema" xmlns:xs="http://www.w3.org/2001/XMLSchema" xmlns:p="http://schemas.microsoft.com/office/2006/metadata/properties" xmlns:ns1="http://schemas.microsoft.com/sharepoint/v3" xmlns:ns2="ebc48282-74b9-4dba-adea-8a48e745068d" xmlns:ns3="5c801c27-1a67-42b9-b7e9-5cda40cc31e5" targetNamespace="http://schemas.microsoft.com/office/2006/metadata/properties" ma:root="true" ma:fieldsID="b63cfd06ab6f54322cfb0322314bec4d" ns1:_="" ns2:_="" ns3:_="">
    <xsd:import namespace="http://schemas.microsoft.com/sharepoint/v3"/>
    <xsd:import namespace="ebc48282-74b9-4dba-adea-8a48e745068d"/>
    <xsd:import namespace="5c801c27-1a67-42b9-b7e9-5cda40cc31e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1:PublishingStartDate" minOccurs="0"/>
                <xsd:element ref="ns1:PublishingExpirationDate" minOccurs="0"/>
                <xsd:element ref="ns3:m6795feac28649ed9d267976d451aca9" minOccurs="0"/>
                <xsd:element ref="ns3:p80f26d8d1f146adb094b59bb2d7e4aa" minOccurs="0"/>
                <xsd:element ref="ns3:d4ca8337c1994847bf6bb7296b0f54ce" minOccurs="0"/>
                <xsd:element ref="ns3:f133f9ffc2f148e9b59aa9eb07bac66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48282-74b9-4dba-adea-8a48e745068d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eae47b86-dcdf-4375-b520-452beb713db3}" ma:internalName="TaxCatchAll" ma:showField="CatchAllData" ma:web="ea4d376e-202c-4d96-a806-cd1e3a1326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eae47b86-dcdf-4375-b520-452beb713db3}" ma:internalName="TaxCatchAllLabel" ma:readOnly="true" ma:showField="CatchAllDataLabel" ma:web="ea4d376e-202c-4d96-a806-cd1e3a1326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Корпоративные ключевые слова" ma:fieldId="{23f27201-bee3-471e-b2e7-b64fd8b7ca38}" ma:taxonomyMulti="true" ma:sspId="1bcacc8a-7228-43a1-982b-e464f24109c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01c27-1a67-42b9-b7e9-5cda40cc31e5" elementFormDefault="qualified">
    <xsd:import namespace="http://schemas.microsoft.com/office/2006/documentManagement/types"/>
    <xsd:import namespace="http://schemas.microsoft.com/office/infopath/2007/PartnerControls"/>
    <xsd:element name="m6795feac28649ed9d267976d451aca9" ma:index="14" nillable="true" ma:taxonomy="true" ma:internalName="m6795feac28649ed9d267976d451aca9" ma:taxonomyFieldName="Function_x0020_Tag" ma:displayName="Function Tag" ma:default="" ma:fieldId="{66795fea-c286-49ed-9d26-7976d451aca9}" ma:taxonomyMulti="true" ma:sspId="097b8a8d-5f3c-4193-8680-60a4d695ab07" ma:termSetId="74e6dea0-8e5e-427b-9ada-ff4a8fe181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0f26d8d1f146adb094b59bb2d7e4aa" ma:index="16" nillable="true" ma:taxonomy="true" ma:internalName="p80f26d8d1f146adb094b59bb2d7e4aa" ma:taxonomyFieldName="Sub_x0020_Function_x0020_Tag" ma:displayName="Sub Function Tag" ma:default="" ma:fieldId="{980f26d8-d1f1-46ad-b094-b59bb2d7e4aa}" ma:taxonomyMulti="true" ma:sspId="097b8a8d-5f3c-4193-8680-60a4d695ab07" ma:termSetId="9f0eb8fa-0f35-4412-8d8b-f54ebb4d2d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4ca8337c1994847bf6bb7296b0f54ce" ma:index="18" nillable="true" ma:taxonomy="true" ma:internalName="d4ca8337c1994847bf6bb7296b0f54ce" ma:taxonomyFieldName="Region_x0020_Tag" ma:displayName="Region Tag" ma:default="" ma:fieldId="{d4ca8337-c199-4847-bf6b-b7296b0f54ce}" ma:taxonomyMulti="true" ma:sspId="097b8a8d-5f3c-4193-8680-60a4d695ab07" ma:termSetId="b2db5dfe-1a5a-44d8-98b6-9388a6c815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33f9ffc2f148e9b59aa9eb07bac662" ma:index="20" nillable="true" ma:taxonomy="true" ma:internalName="f133f9ffc2f148e9b59aa9eb07bac662" ma:taxonomyFieldName="Country_x0020_Tag" ma:displayName="Country Tag" ma:default="" ma:fieldId="{f133f9ff-c2f1-48e9-b59a-a9eb07bac662}" ma:taxonomyMulti="true" ma:sspId="097b8a8d-5f3c-4193-8680-60a4d695ab07" ma:termSetId="bc13481f-8da9-48c7-80a0-edc1730dea4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c48282-74b9-4dba-adea-8a48e745068d"/>
    <f133f9ffc2f148e9b59aa9eb07bac662 xmlns="5c801c27-1a67-42b9-b7e9-5cda40cc31e5">
      <Terms xmlns="http://schemas.microsoft.com/office/infopath/2007/PartnerControls"/>
    </f133f9ffc2f148e9b59aa9eb07bac662>
    <PublishingExpirationDate xmlns="http://schemas.microsoft.com/sharepoint/v3" xsi:nil="true"/>
    <TaxKeywordTaxHTField xmlns="ebc48282-74b9-4dba-adea-8a48e745068d">
      <Terms xmlns="http://schemas.microsoft.com/office/infopath/2007/PartnerControls"/>
    </TaxKeywordTaxHTField>
    <PublishingStartDate xmlns="http://schemas.microsoft.com/sharepoint/v3" xsi:nil="true"/>
    <m6795feac28649ed9d267976d451aca9 xmlns="5c801c27-1a67-42b9-b7e9-5cda40cc31e5">
      <Terms xmlns="http://schemas.microsoft.com/office/infopath/2007/PartnerControls"/>
    </m6795feac28649ed9d267976d451aca9>
    <d4ca8337c1994847bf6bb7296b0f54ce xmlns="5c801c27-1a67-42b9-b7e9-5cda40cc31e5">
      <Terms xmlns="http://schemas.microsoft.com/office/infopath/2007/PartnerControls"/>
    </d4ca8337c1994847bf6bb7296b0f54ce>
    <p80f26d8d1f146adb094b59bb2d7e4aa xmlns="5c801c27-1a67-42b9-b7e9-5cda40cc31e5">
      <Terms xmlns="http://schemas.microsoft.com/office/infopath/2007/PartnerControls"/>
    </p80f26d8d1f146adb094b59bb2d7e4aa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41F7E78-B3BE-46F2-8EA9-B7AA70C69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c48282-74b9-4dba-adea-8a48e745068d"/>
    <ds:schemaRef ds:uri="5c801c27-1a67-42b9-b7e9-5cda40cc31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AFA7EA-2C3E-423B-9FF6-DD3B854B362B}">
  <ds:schemaRefs>
    <ds:schemaRef ds:uri="http://schemas.microsoft.com/office/2006/metadata/properties"/>
    <ds:schemaRef ds:uri="http://purl.org/dc/elements/1.1/"/>
    <ds:schemaRef ds:uri="5c801c27-1a67-42b9-b7e9-5cda40cc31e5"/>
    <ds:schemaRef ds:uri="http://www.w3.org/XML/1998/namespace"/>
    <ds:schemaRef ds:uri="http://purl.org/dc/dcmitype/"/>
    <ds:schemaRef ds:uri="http://purl.org/dc/terms/"/>
    <ds:schemaRef ds:uri="http://schemas.microsoft.com/sharepoint/v3"/>
    <ds:schemaRef ds:uri="ebc48282-74b9-4dba-adea-8a48e7450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54875C9-B686-40CB-9803-1EE35F3DE67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HR</Template>
  <TotalTime>0</TotalTime>
  <Words>38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Ppt0000006</vt:lpstr>
      <vt:lpstr>Образование.Занятость.Карьера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станции оборотной воды</dc:title>
  <dc:creator/>
  <cp:lastModifiedBy/>
  <cp:revision>2</cp:revision>
  <dcterms:created xsi:type="dcterms:W3CDTF">2015-07-12T18:31:56Z</dcterms:created>
  <dcterms:modified xsi:type="dcterms:W3CDTF">2018-03-28T16:59:37Z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0x0101002629E2A936EE7047B0AD15AFB50EBC0E</vt:lpwstr>
  </property>
  <property fmtid="{D5CDD505-2E9C-101B-9397-08002B2CF9AE}" pid="3" name="Sub Function Tag">
    <vt:lpwstr/>
  </property>
  <property fmtid="{D5CDD505-2E9C-101B-9397-08002B2CF9AE}" pid="4" name="TaxKeyword">
    <vt:lpwstr/>
  </property>
  <property fmtid="{D5CDD505-2E9C-101B-9397-08002B2CF9AE}" pid="5" name="Function Tag">
    <vt:lpwstr/>
  </property>
  <property fmtid="{D5CDD505-2E9C-101B-9397-08002B2CF9AE}" pid="6" name="Region Tag">
    <vt:lpwstr/>
  </property>
  <property fmtid="{D5CDD505-2E9C-101B-9397-08002B2CF9AE}" pid="7" name="Country Tag">
    <vt:lpwstr/>
  </property>
  <property fmtid="{D5CDD505-2E9C-101B-9397-08002B2CF9AE}" pid="8" name="f133f9ffc2f148e9b59aa9eb07bac662">
    <vt:lpwstr/>
  </property>
  <property fmtid="{D5CDD505-2E9C-101B-9397-08002B2CF9AE}" pid="9" name="TaxCatchAll">
    <vt:lpwstr/>
  </property>
  <property fmtid="{D5CDD505-2E9C-101B-9397-08002B2CF9AE}" pid="10" name="m6795feac28649ed9d267976d451aca9">
    <vt:lpwstr/>
  </property>
  <property fmtid="{D5CDD505-2E9C-101B-9397-08002B2CF9AE}" pid="11" name="d4ca8337c1994847bf6bb7296b0f54ce">
    <vt:lpwstr/>
  </property>
  <property fmtid="{D5CDD505-2E9C-101B-9397-08002B2CF9AE}" pid="12" name="TaxKeywordTaxHTField">
    <vt:lpwstr/>
  </property>
  <property fmtid="{D5CDD505-2E9C-101B-9397-08002B2CF9AE}" pid="13" name="p80f26d8d1f146adb094b59bb2d7e4aa">
    <vt:lpwstr/>
  </property>
  <property fmtid="{D5CDD505-2E9C-101B-9397-08002B2CF9AE}" pid="14" name="PublishingExpirationDate">
    <vt:lpwstr/>
  </property>
  <property fmtid="{D5CDD505-2E9C-101B-9397-08002B2CF9AE}" pid="15" name="PublishingStartDate">
    <vt:lpwstr/>
  </property>
</Properties>
</file>