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70" r:id="rId6"/>
    <p:sldId id="288" r:id="rId7"/>
    <p:sldId id="289" r:id="rId8"/>
    <p:sldId id="267" r:id="rId9"/>
    <p:sldId id="269" r:id="rId10"/>
    <p:sldId id="286" r:id="rId11"/>
    <p:sldId id="271" r:id="rId12"/>
    <p:sldId id="272" r:id="rId13"/>
    <p:sldId id="273" r:id="rId14"/>
    <p:sldId id="274" r:id="rId15"/>
    <p:sldId id="284" r:id="rId16"/>
    <p:sldId id="282" r:id="rId17"/>
    <p:sldId id="279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B00"/>
    <a:srgbClr val="DA8200"/>
    <a:srgbClr val="D21804"/>
    <a:srgbClr val="FF3300"/>
    <a:srgbClr val="C7DFBF"/>
    <a:srgbClr val="003300"/>
    <a:srgbClr val="EDECDB"/>
    <a:srgbClr val="E6E7E1"/>
    <a:srgbClr val="D62E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9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D30C-E7F9-44E4-899C-54DFB68A86A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E545A-1D24-4347-8170-9A4F77838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5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545A-1D24-4347-8170-9A4F778388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4F21D-DBEF-4583-B513-4384D4B8DA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50153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7866-6E7C-4CC1-BC33-135DD71C42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74770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DAE6-649F-42A5-BD90-A1760375D9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2685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CF42F-3597-47CE-B3A3-2330B09006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982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F8B3-0446-42F8-8881-BBBB1BED5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5828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056DD-3996-48A1-BC94-403E700EE3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5155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A1737-76D3-45BA-A43D-6398130D7C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0582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913EA-57A1-414C-9360-1EE91F2D97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0265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7754B-0125-42B4-9648-3CD7FB93E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1435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A9D48-A587-4822-AA41-52D17BD84F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9172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D1E8E-36D6-42CA-AE8B-91D7D41CE9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9158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CAE20A-A60C-4F86-87E4-DAAB185B4E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10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0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3" Type="http://schemas.openxmlformats.org/officeDocument/2006/relationships/image" Target="../media/image10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лог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23268" r="24019" b="27129"/>
          <a:stretch/>
        </p:blipFill>
        <p:spPr bwMode="auto">
          <a:xfrm>
            <a:off x="1432718" y="1556792"/>
            <a:ext cx="6408712" cy="3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4896" y="260648"/>
            <a:ext cx="722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48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373216"/>
            <a:ext cx="911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город Ковров</a:t>
            </a:r>
          </a:p>
          <a:p>
            <a:pPr algn="ctr"/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 Владимирская область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5" y="897276"/>
            <a:ext cx="4680519" cy="9884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1552056"/>
            <a:ext cx="2664296" cy="396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5332" y="2447275"/>
            <a:ext cx="2142888" cy="629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67544" y="2611893"/>
            <a:ext cx="601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Лыжи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ru-RU" sz="2400" b="1" dirty="0" smtClean="0"/>
              <a:t>Сноуборды</a:t>
            </a:r>
            <a:endParaRPr lang="en-US" sz="2400" b="1" dirty="0" smtClean="0"/>
          </a:p>
          <a:p>
            <a:r>
              <a:rPr lang="ru-RU" sz="2400" b="1" dirty="0" err="1" smtClean="0"/>
              <a:t>Сноускейты</a:t>
            </a:r>
            <a:endParaRPr lang="en-US" sz="24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3" b="23567"/>
          <a:stretch/>
        </p:blipFill>
        <p:spPr>
          <a:xfrm>
            <a:off x="3282493" y="2636912"/>
            <a:ext cx="3348956" cy="193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5977" y="931603"/>
            <a:ext cx="458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ДЕТСКИЕ ТОВАРЫ ДЛЯ ЗИМНЕГО ОТДЫХА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43401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7487"/>
            <a:ext cx="9204937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5" y="897276"/>
            <a:ext cx="4680519" cy="6682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0915" y="939001"/>
            <a:ext cx="458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ПРОИЗВОДСТВО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9892" y="2210380"/>
            <a:ext cx="2208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Высоко-технологичный инструмент</a:t>
            </a:r>
            <a:endParaRPr lang="en-US" sz="2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87440"/>
            <a:ext cx="3312368" cy="327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1866" y="31103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6" y="3414155"/>
            <a:ext cx="2183405" cy="3275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8469" r="17256" b="8897"/>
          <a:stretch/>
        </p:blipFill>
        <p:spPr>
          <a:xfrm>
            <a:off x="5536522" y="4327162"/>
            <a:ext cx="3513176" cy="237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447764" y="5839502"/>
            <a:ext cx="3006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Производственный опыт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96887" y="186523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Современное оборудование</a:t>
            </a:r>
            <a:endParaRPr lang="en-US" sz="2000" b="1" dirty="0" smtClean="0"/>
          </a:p>
        </p:txBody>
      </p:sp>
      <p:pic>
        <p:nvPicPr>
          <p:cNvPr id="21" name="Picture 2" descr="Z:\Общая Папка только для Отдел Сбыта и Маркетинга\ОБЩАЯ ПАПКА ДЛЯ ОТДЕЛА МАРКЕТИНГА\01_ФОТО\Фото фирмы_стройка_производство\Новая папка\IMG_8749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4442" y="2718212"/>
            <a:ext cx="3006880" cy="2946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744556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5" y="749442"/>
            <a:ext cx="4680519" cy="6682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4450" y="791167"/>
            <a:ext cx="458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TEX</a:t>
            </a:r>
            <a:r>
              <a:rPr lang="ru-RU" sz="3200" b="1" dirty="0" smtClean="0"/>
              <a:t>НОЛОГИИ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78285" y="1596267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Производство</a:t>
            </a:r>
            <a:r>
              <a:rPr lang="ru-RU" sz="2400" b="1" dirty="0" smtClean="0"/>
              <a:t> </a:t>
            </a:r>
            <a:r>
              <a:rPr lang="ru-RU" sz="2000" b="1" dirty="0" smtClean="0"/>
              <a:t>пресс-форм</a:t>
            </a:r>
            <a:endParaRPr lang="en-US" sz="2000" b="1" dirty="0" smtClean="0"/>
          </a:p>
        </p:txBody>
      </p:sp>
      <p:pic>
        <p:nvPicPr>
          <p:cNvPr id="16387" name="Picture 3" descr="Z:\Общая Папка только для Отдел Сбыта и Маркетинга\ОБЩАЯ ПАПКА ДЛЯ ОТДЕЛА МАРКЕТИНГА\01_ФОТО\Фото фирмы_стройка_производство\Новая папка\IMG_875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52951" y="1930366"/>
            <a:ext cx="2100017" cy="247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032246" y="2991229"/>
            <a:ext cx="2062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Экструдирова-ние</a:t>
            </a:r>
            <a:r>
              <a:rPr lang="ru-RU" sz="2000" b="1" dirty="0" smtClean="0"/>
              <a:t> (шланги)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972612"/>
            <a:ext cx="1627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Раздув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225" y="1601995"/>
            <a:ext cx="1964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Грануляция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305" y="6394265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Литье под давлением</a:t>
            </a:r>
            <a:endParaRPr lang="en-US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504" r="12310" b="19607"/>
          <a:stretch/>
        </p:blipFill>
        <p:spPr>
          <a:xfrm>
            <a:off x="2844571" y="2432991"/>
            <a:ext cx="2180572" cy="3141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45" y="3717032"/>
            <a:ext cx="1997734" cy="299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15" y="5333596"/>
            <a:ext cx="1260724" cy="126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" y="4548251"/>
            <a:ext cx="2661009" cy="184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90" y="5682007"/>
            <a:ext cx="1134598" cy="113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r="15705"/>
          <a:stretch/>
        </p:blipFill>
        <p:spPr>
          <a:xfrm>
            <a:off x="7186224" y="1125281"/>
            <a:ext cx="1076459" cy="160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Z:\Общая Папка только для Отдел Сбыта и Маркетинга\ОБЩАЯ ПАПКА ДЛЯ ОТДЕЛА МАРКЕТИНГА\01_ФОТО\Фото фирмы_стройка_производство\Новая папка\IMG_87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18" y="1482423"/>
            <a:ext cx="2094685" cy="3142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10904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" y="-30059"/>
            <a:ext cx="9173398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286" y="729066"/>
            <a:ext cx="614094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3574" y="75596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ПЕРЕДОВЫЕ ТЕХНОЛОГИИ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8809" y="1833082"/>
            <a:ext cx="257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Термопереводная</a:t>
            </a:r>
            <a:r>
              <a:rPr lang="ru-RU" sz="2000" b="1" dirty="0" smtClean="0"/>
              <a:t> печать</a:t>
            </a:r>
            <a:endParaRPr lang="en-US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77618"/>
            <a:ext cx="1275132" cy="1837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Z:\Общая Папка только для Отдел Сбыта и Маркетинга\ОБЩАЯ ПАПКА ДЛЯ ОТДЕЛА МАРКЕТИНГА\01_ФОТО\Фото фирмы_стройка_производство\Новая папка\IMG_87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77017" y="2592681"/>
            <a:ext cx="2088232" cy="106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96" y="1475948"/>
            <a:ext cx="3276289" cy="2184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4776" y="4165431"/>
            <a:ext cx="2037888" cy="255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167" y="3589691"/>
            <a:ext cx="2171284" cy="3074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62" y="3021761"/>
            <a:ext cx="1240611" cy="3641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6286" y="1607185"/>
            <a:ext cx="311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Двухкомпонентное литье</a:t>
            </a:r>
            <a:endParaRPr lang="en-US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64341" y="2698595"/>
            <a:ext cx="2689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Литье под давлением</a:t>
            </a:r>
            <a:br>
              <a:rPr lang="ru-RU" b="1" dirty="0" smtClean="0"/>
            </a:br>
            <a:r>
              <a:rPr lang="ru-RU" b="1" dirty="0" smtClean="0"/>
              <a:t> в атмосфере газа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0057" y="4249162"/>
            <a:ext cx="1973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Термовплавля</a:t>
            </a:r>
            <a:r>
              <a:rPr lang="ru-RU" b="1" dirty="0" smtClean="0"/>
              <a:t>-</a:t>
            </a:r>
          </a:p>
          <a:p>
            <a:r>
              <a:rPr lang="ru-RU" b="1" dirty="0" err="1" smtClean="0"/>
              <a:t>емые</a:t>
            </a:r>
            <a:r>
              <a:rPr lang="ru-RU" b="1" dirty="0" smtClean="0"/>
              <a:t>  этикетки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63579" y="3796099"/>
            <a:ext cx="285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Подводная грануляция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50955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7130" y="1092547"/>
            <a:ext cx="7264872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7130" y="759800"/>
            <a:ext cx="7072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ru-RU" sz="3200" b="1" dirty="0" smtClean="0"/>
              <a:t>ИССЛЕДОВАНИЯ И РАЗРАБОТКИ</a:t>
            </a:r>
            <a:endParaRPr lang="ru-RU" sz="3200" b="1" dirty="0"/>
          </a:p>
        </p:txBody>
      </p:sp>
      <p:pic>
        <p:nvPicPr>
          <p:cNvPr id="18434" name="Picture 2" descr="Z:\Общая Папка только для Отдел Сбыта и Маркетинга\ОБЩАЯ ПАПКА ДЛЯ ОТДЕЛА МАРКЕТИНГА\01_ФОТО\Фото фирмы_стройка_производство\Новая папка\IMG_878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3068960"/>
            <a:ext cx="5838977" cy="360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9499" y="2114852"/>
            <a:ext cx="83849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Мы стараемся разработать больше новых продуктов, востребованных на рынке.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48282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5" y="910106"/>
            <a:ext cx="6480718" cy="10638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39889" y="910106"/>
            <a:ext cx="6693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СОБСТВЕННОЕ ПРОИЗВОДСТВО ПРЕСС-ФОРМ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1888" y="2150041"/>
            <a:ext cx="478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ускоряет процесс создания   новой продукции</a:t>
            </a:r>
            <a:endParaRPr lang="en-US" sz="2400" b="1" dirty="0" smtClean="0"/>
          </a:p>
        </p:txBody>
      </p:sp>
      <p:pic>
        <p:nvPicPr>
          <p:cNvPr id="1027" name="Picture 3" descr="Z:\Общая Папка только для Отдел Сбыта и Маркетинга\ОБЩАЯ ПАПКА ДЛЯ ОТДЕЛА МАРКЕТИНГА\01_ФОТО\Фото фирмы_стройка_производство\Новая папка\IMG_87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3"/>
          <a:stretch/>
        </p:blipFill>
        <p:spPr bwMode="auto">
          <a:xfrm rot="5400000">
            <a:off x="4690639" y="2673662"/>
            <a:ext cx="4432556" cy="338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E:\temp\Ghtptynfwbz\цикл - готов_.mpg_snapshot_01.49_[2013.10.22_15.36.09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3068960"/>
            <a:ext cx="4068888" cy="326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64772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1180259"/>
            <a:ext cx="5654432" cy="6682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0006" y="1185368"/>
            <a:ext cx="558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ЛИТЬЕ ПОД ДАВЛЕНИЕМ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6618" y="2085795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Высокопроизводительные станки последнего поколения производства Австрии, Тайваня и Китая:</a:t>
            </a:r>
            <a:endParaRPr lang="en-US" sz="2400" b="1" dirty="0" smtClean="0"/>
          </a:p>
        </p:txBody>
      </p:sp>
      <p:pic>
        <p:nvPicPr>
          <p:cNvPr id="10" name="Picture 5" descr="Z:\Общая Папка только для Отдел Сбыта и Маркетинга\ОБЩАЯ ПАПКА ДЛЯ ОТДЕЛА МАРКЕТИНГА\01_ФОТО\Фото фирмы_стройка_производство\Новая папка\IMG_87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6314" y="3286124"/>
            <a:ext cx="4182568" cy="329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174860" y="361054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Производственные мощности нашей фирмы позволяют выпускать до</a:t>
            </a:r>
            <a:r>
              <a:rPr lang="en-US" sz="2000" b="1" dirty="0" smtClean="0"/>
              <a:t> 20</a:t>
            </a:r>
            <a:r>
              <a:rPr lang="ru-RU" sz="2000" b="1" dirty="0" smtClean="0"/>
              <a:t> </a:t>
            </a:r>
            <a:r>
              <a:rPr lang="en-US" sz="2000" b="1" dirty="0" smtClean="0"/>
              <a:t>000  </a:t>
            </a:r>
            <a:r>
              <a:rPr lang="ru-RU" sz="2000" b="1" dirty="0" smtClean="0"/>
              <a:t>снеговых лопат в день.</a:t>
            </a:r>
            <a:endParaRPr lang="ru-RU" sz="2000" b="1" dirty="0"/>
          </a:p>
        </p:txBody>
      </p:sp>
      <p:pic>
        <p:nvPicPr>
          <p:cNvPr id="30722" name="Picture 2" descr="Z:\Общая Папка только для Отдел Сбыта и Маркетинга\ОБЩАЯ ПАПКА ДЛЯ ОТДЕЛА МАРКЕТИНГА\01_ФОТО\Постановочные фотосессии\Лопаты\Изображение 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5826" y="-21502861"/>
            <a:ext cx="3857652" cy="257176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458">
            <a:off x="945114" y="4888136"/>
            <a:ext cx="1801368" cy="1801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545">
            <a:off x="2770632" y="4675257"/>
            <a:ext cx="1801368" cy="18013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64772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" y="-7938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62694" y="1553220"/>
            <a:ext cx="7344816" cy="414078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E:\temp\Ghtptynfwbz\карта для презентац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0782"/>
            <a:ext cx="7056696" cy="41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727713"/>
            <a:ext cx="4680519" cy="1815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544" y="749442"/>
            <a:ext cx="43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Наши покупатели: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3852" y="1334217"/>
            <a:ext cx="4378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 регионы России</a:t>
            </a:r>
            <a:endParaRPr lang="en-US" sz="2000" b="1" dirty="0" smtClean="0"/>
          </a:p>
          <a:p>
            <a:r>
              <a:rPr lang="ru-RU" sz="2000" b="1" dirty="0" smtClean="0"/>
              <a:t>Ближнее и дальнее зарубежье</a:t>
            </a:r>
            <a:endParaRPr lang="en-US" sz="2000" b="1" dirty="0" smtClean="0"/>
          </a:p>
          <a:p>
            <a:r>
              <a:rPr lang="ru-RU" sz="2000" b="1" dirty="0" smtClean="0"/>
              <a:t>Федеральные розничные сети </a:t>
            </a:r>
            <a:endParaRPr lang="en-US" sz="2400" b="1" dirty="0" smtClean="0"/>
          </a:p>
          <a:p>
            <a:endParaRPr lang="en-US" sz="2400" b="1" dirty="0" smtClean="0"/>
          </a:p>
        </p:txBody>
      </p:sp>
      <p:pic>
        <p:nvPicPr>
          <p:cNvPr id="19466" name="Рисунок 7" descr="Описание: http://www.ingreen.ru/upload/wheretobuy/met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9" y="5303349"/>
            <a:ext cx="1329848" cy="3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Рисунок 10" descr="Описание: http://www.ingreen.ru/upload/wheretobuy/ob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7" y="3789040"/>
            <a:ext cx="1382547" cy="5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Рисунок 16" descr="Описание: http://www.ingreen.ru/upload/wheretobuy/len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03" y="5973491"/>
            <a:ext cx="1496377" cy="6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Рисунок 19" descr="Описание: http://www.ingreen.ru/upload/wheretobuy/det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39" y="6022377"/>
            <a:ext cx="1534199" cy="4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Рисунок 22" descr="Описание: http://www.ingreen.ru/upload/wheretobuy/sdep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08" y="6022377"/>
            <a:ext cx="1379983" cy="5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428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AutoShape 2" descr="data:image/jpeg;base64,/9j/4AAQSkZJRgABAQAAAQABAAD/2wCEAAkGBxIQERAQEBQTEhAXFBgVFBUWFBgWFBAUFxgWFhcUFBUYHyggGBonGxYULTEhJyosLi4vGB8zOjMsNygtLisBCgoKDg0OGhAQGi0kHyYsLCwxLCwsLCwsLCwsLSwsLCwsLCwsLCwsLCwsLCwsLCwsLCwsLCwsLCwsLCwsLCwsLP/AABEIALgAuAMBEQACEQEDEQH/xAAcAAEAAgIDAQAAAAAAAAAAAAAABQYEBwECAwj/xABBEAACAQMBBAYFBwoHAAAAAAAAAQIDBBESBQYhMQcTIkFRYTJxgZGxIzNSobLB0RRCU1RicnOCk6IVFyU1krPS/8QAGwEBAAIDAQEAAAAAAAAAAAAAAAMEAQUGAgf/xAAxEQEAAgIBAgQEBAUFAAAAAAAAAQIDEQQFEhMhMUEGMlFxFCIzQhUjUoHRNDVhYqH/2gAMAwEAAhEDEQA/AN4gAAAAAAAAAAAAAAAAAAAAAAAAAAAAAAAAAAAAAAAAAAAAAAAAAAAAAAAAAAAAAAAAAAAAAAAAAAAAAAAAAAAAAAAAAAAAAAAAAAAAAAAAAAAAAAAAAAAAAAAAAAAAAAAAAAAAAAAAAAAAAAAAAAAAAAAAAAAAAAAAAAAAAAAAAAAAAAAAAAAAAAAAAAAAAAAAAAAAAAAAAAAAAAAAAAAAAAB43NzClHVUlGEfGTSXvZhmtZtOoYn+O2v6xR/qR/Ex3Qk8DJ/TJ/jtr+sUf6kfxHdB4GT+mWdSqKSUotSi1lNPKa8Uz0jmJidS7hgAAAAAAAAAAAAAAAAAAADgDWvS7tH5i1XLjUn7OzFfa9xU5VvZ03w9x9zbLP2UnYGy3dXFOguGrOX4JJvPwKuOs3nToObyK8bFN5hi21nOpPq4x+UWdS5KGn0nJvgkvFmIid6Zy8nBixeJefJtDdDea3trenbXFen1kW4prLio54JyxgvY8kRXUy4rl0nkZZyYqzqV4p1FJKUWmmsprimvFFhrpiYnUu4YAAAAAAjNpbftraShXqxpyayk+eOWfqPNr1r6rGHiZs0bpWZdtmbdt7mUo0KsakorLS7k+CYretvQzcXLh88ldJE9K4AAAAAAAAA4YGhd69o/lN3XqrjHVpj+7Hgvv95rM1u6z6F0vj+Dx6x7rP0VW0Yyubuq1GnCKpqUnhJvtSeX5aPeTcWuty0vxJyorFcf90NvHe28at3+TTlPrpxlJ6dMYxjqbguOZZm02+HormeclqxM6avHXkdRpjx1j8tfWfqg7O5VPXmEZuUXFalnTn85efmQ1tEeroOV07kWy0nFbVY9YXvc53FCyVxUuuotVLswdPrG1nGU89lN93EuYZmKbmXO9U42TLzezHPms9Lfqxk4xVXLbSXZlxb4eBJ41PqxbpXKrG5qsdWooxcnySbfqXEka+ImZ1Ctrf6w/S/2y/Ai8en1bH+E8rW+1YrW5jVhGpB5hKKkn4p8USw19qTWe2UFtLfayoNxdVTkuagnLHra4Eds1I917D0vk5Y3FfJi23SHYzeHOUPOUGl7zEZ6T7pcnRuVSN9u1N6UqindUZReYuhFprk05Sw0VuV6w3vw9GsVon6u/RbeU6Na6qVZKEFSjmTeEu0zPGnW5lj4gxWyUpFI3O1vfSHY6tOqePpaJafgWPHo0f8ABuVrfasez7+lcQVSjOM4PvT+oliYnzhrsuK+K3beNSxdr7ftrTHX1IwbWVHnJrySPNr1r6pcHEzZ/wBOu0BLpJsk8fKteOhkX4ijYR0PkzG9JvY28ltd8KNROeMuD4SXsZLXJW3pKhyOFmwfPXT121t2hZqDry0qTajwby1xfIWvFfV54/FyZ51jjbG2XvXaXMpQpVMtRcnlNJRWMvL9ZiuStvSUubp+fDETerAu+kCxpy0qcp+cItx9/eeZzUj3T4+j8q8b7dJjY+3be7TdCop45rlKPri+KPdbxb0lTz8XLgnWSNKPt/fS4o1qtGMqFSKbWUnlLitL4+kvI8XvMTpzefqOXFk1XzVGN1S7reh/f/6K81j6LUfFfOjy3/6x7/acpxjSiowpR4qEOEFJ85Y75ebI731GodP0rgX51o5HMt9oR5C7rFFKx2007Qg5NRinKTeIpc23ySERuWcl4pWZltTeO3jS2LGnCSlFQgtS5S4rLT9eTYZI1j04rh3m/Ue6fq1fY/O0v4kPtIoV9XY8n9K32fQG0vmKv8OXwZtp9HzjF+pH3fO1P0V6l8DUe76X+xsLfDbk6VlZWlNuPWUIyqNPjoSilH2vPu8y7mv21iIct0vhVy8i+S/pEqXsrZlS5qRo0Y6pv2KKXe33IqUpN51Do+TycfGx991ouujS7jBuM6U5Y9Fak/Y2ix+FmPdpY+IcMzqay8ekij1de3h9G2hH3NoxyY84S9Bt3UvP/KubM2dUuakaNGOqb445JJd78iClJtOobXlcnHx6d92Tt3YNeylGNdJak3Fp5TxjPHxWV7z1fFanqi4fUMXKiez2TnRhtCVK86rPYqxaa7tUeKljxxlEvGvq2mu6/wAeLYfE94WnfLdGpe3MavWQpUo01Fyay85k3iPDx55J8uHvtE7abp3Uo4uKaxXczKAu9yLWMXovodZ3Kbp6W/B4aaIp49Pq2OPrfIm3nj8lKpVZ0pqcHpqQlmMk/Rku9PvXxKsTMT5OgyY6ZscxaPKYX/pHuuvstn18Yc5Za8M022W+RO6RLm+iU8PlZKKBQU29EMtzxDSvz8tYj58cFSu96h02bsivdf2TO2d0rq0pKtVjHRlJ6ZZcG+WolvgtWNyocbq2DPk8Ovqwdg38ra5o1YPDU0n5xbSkn7Dxiv222n5/GrnwzWV46StqdRVoUaGmm+NSq4whqabwlmSf7T9xb5F9ahyvR+l4uRW1r137Qr9CpQvrqMFG4jOrPC+a0wXqS5JIjreL201nP+EvDi2ab+i2f5Z0/wBPP/hEseBVqPw2WseWSWv6ux6zVeSitNF6avFdl5a5c2splS+KZ9G86B1nHxsF/Hn80SXCVr2IdqrKCbqclCM45xSXPOHhyfsR5n8nlHq6/i5fx9Yy/t+n+Vhs9o9bsW4ov0qMorH7DacX6ua9hNW28Uw1+Xj+F1Kto9JU6hU0zhN8oyjJ+pNP7irXyl0OavdjmIb13g2pTpWdWs5RcXTenj6ba7KXjnJtL2iK7fPeNx73zxSI89tCxWFjyNV7vov7Vl3zg1+QyfKVpTx/Lz+K95Yzx6NP0e0fzI/7M7ouv6dG7nGo1HrKajBvlqTzpz55+ozxrREztF8QYb3w1msektvOSLzjNS1J0qzUruk0006Kaa4prVLkUeV80Ox+HY/k2+736IYp3Ny+9Uo49snn4IzxfWUfxHM+HT7pTpgj8lavv61r2aH+CJOV8sKnw7+rb7KduI8X9t65fZZXwfPDd9Y/0tmPvJt+rfVJSnJ9Vl6KeezGPc2u947zGXLNpeun9Px8fHE68/qmNkdHlavRjWdSnSjJaopxcnpfJvDSRLXj2mN7UuR1vFjyTSK70qU1htJ5SbSa5Sw8ZXkyr7t7S3dXel43u/2nZnrX/XIt5v0oc503/cMqE3EgntC2z9Jv+1kXH+eGy6zMxxLNo7/L/T7r9z70Xc3yS5Dpc65VPu0lT9KP7y+KNZD6Db0TG89arc3der1dTS5Yj2JejHgscPb7SbLu1ttZ02MeDBFZnz91g6LNlSlc1K04SiqcMR1RazKbfLPgov3kvGpqdy1vXuXWcdaVn1bWLrk1Du9nado3NFp9VdUXl4bSlxw33Zyn7yPX5tNPfFrPaNeVoUXa9nVdOhJ056466M+xJ8YNSi+XFYk1n9kp5aTt2vwlzNYJxZPLTJ3Qt5Sq1LacZxp3FN03JwklGS7UJcV3PPvGCJ3NZ9266plp21y0nzrO0VtfY9e0k414OOPzsPRLzUuRFfFNZX+Lz8Oeu6y77G2LXvJRhRhKUfpPPVw8Xnl7EZpjvf0eOTzePxo7rerFqWVRNrq6nBtfNy7njwPPZMSnjk47V3ttS53aV/s20j6FeFKLhJrk9KTjJc8PC+ov2x99Ihx2LnTxeXa0ecTLWu09gXNu3GtRml4qLlB/zL7ylbFavq6vB1Hj548rf2eEHcVV1cevqLlpTqSXqxyETefIv+Gpu06T2+VnVTs4unPUrWCklFvS03weCXPE+TX9JzY48Tz90x0SUZxr3LlGUV1cMaotZ7UuWUe+LExM7VPiDJW1K9s+6S6XKUpUbbTGUvlXnTFvHYl4HvkxM1hW+H71pltNp9lQ3GtZq/t24TSy8twkl6L72ivgrPfDddXz0txbREum8+61azqTxCU6DbcJxTaUfCWOTQy4bVncejPT+qYs1IradWdNnXO0K9NWlB1pUvR0pYil4ObXBeWRWckx2wZ6cHFbxr62jr3ZlWlUnScJtxeluMJNNrweORHbHMSu4uZiyY4tE6W7eilN7J2ZFQm5JrKUW2sQkuKS4FnLE+HVoun5Kxz8tpnyRW4dvNX9u3CaWXxcJJLsvvaIsFZi8L3WM1LcW0RLZu/UW7C5STb0ckst8VySLuX5Jcp02Yjk0mfq0pC1qJp9XU5p/Ny8fUa3tl3058Ux8z6J0m2fNNmAw5A4wGNGAz6GAbMAMANIZ2YDA0A0g2YAYANAMA2YAYBswDZgBgG3OAONKDO3IYAAAAAAAAAAAAAAAAAAAAAAAAAAAAAAAAAAAAAAAAAAAAAAAAAAAAAAAAAAAAAAAAAAAAAAAAAAAAAAAAAAAAAAAAAAAAAAAAAAAAAAAAAAAAA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data:image/jpeg;base64,/9j/4AAQSkZJRgABAQAAAQABAAD/2wCEAAkGBxIQERAQEBQTEhAXFBgVFBUWFBgWFBAUFxgWFhcUFBUYHyggGBonGxYULTEhJyosLi4vGB8zOjMsNygtLisBCgoKDg0OGhAQGi0kHyYsLCwxLCwsLCwsLCwsLSwsLCwsLCwsLCwsLCwsLCwsLCwsLCwsLCwsLCwsLCwsLCwsLP/AABEIALgAuAMBEQACEQEDEQH/xAAcAAEAAgIDAQAAAAAAAAAAAAAABQYEBwECAwj/xABBEAACAQMBBAYFBwoHAAAAAAAAAQIDBBESBQYhMQcTIkFRYTJxgZGxIzNSobLB0RRCU1RicnOCk6IVFyU1krPS/8QAGwEBAAIDAQEAAAAAAAAAAAAAAAMEAQUGAgf/xAAxEQEAAgIBAgQEBAUFAAAAAAAAAQIDEQQFEhMhMUEGMlFxFCIzQhUjUoHRNDVhYqH/2gAMAwEAAhEDEQA/AN4gAAAAAAAAAAAAAAAAAAAAAAAAAAAAAAAAAAAAAAAAAAAAAAAAAAAAAAAAAAAAAAAAAAAAAAAAAAAAAAAAAAAAAAAAAAAAAAAAAAAAAAAAAAAAAAAAAAAAAAAAAAAAAAAAAAAAAAAAAAAAAAAAAAAAAAAAAAAAAAAAAAAAAAAAAAAAAAAAAAAAAAAAAAAAAAAAAAAAAAAAAAAAAAAAAAAAAAB43NzClHVUlGEfGTSXvZhmtZtOoYn+O2v6xR/qR/Ex3Qk8DJ/TJ/jtr+sUf6kfxHdB4GT+mWdSqKSUotSi1lNPKa8Uz0jmJidS7hgAAAAAAAAAAAAAAAAAAADgDWvS7tH5i1XLjUn7OzFfa9xU5VvZ03w9x9zbLP2UnYGy3dXFOguGrOX4JJvPwKuOs3nToObyK8bFN5hi21nOpPq4x+UWdS5KGn0nJvgkvFmIid6Zy8nBixeJefJtDdDea3trenbXFen1kW4prLio54JyxgvY8kRXUy4rl0nkZZyYqzqV4p1FJKUWmmsprimvFFhrpiYnUu4YAAAAAAjNpbftraShXqxpyayk+eOWfqPNr1r6rGHiZs0bpWZdtmbdt7mUo0KsakorLS7k+CYretvQzcXLh88ldJE9K4AAAAAAAAA4YGhd69o/lN3XqrjHVpj+7Hgvv95rM1u6z6F0vj+Dx6x7rP0VW0Yyubuq1GnCKpqUnhJvtSeX5aPeTcWuty0vxJyorFcf90NvHe28at3+TTlPrpxlJ6dMYxjqbguOZZm02+HormeclqxM6avHXkdRpjx1j8tfWfqg7O5VPXmEZuUXFalnTn85efmQ1tEeroOV07kWy0nFbVY9YXvc53FCyVxUuuotVLswdPrG1nGU89lN93EuYZmKbmXO9U42TLzezHPms9Lfqxk4xVXLbSXZlxb4eBJ41PqxbpXKrG5qsdWooxcnySbfqXEka+ImZ1Ctrf6w/S/2y/Ai8en1bH+E8rW+1YrW5jVhGpB5hKKkn4p8USw19qTWe2UFtLfayoNxdVTkuagnLHra4Eds1I917D0vk5Y3FfJi23SHYzeHOUPOUGl7zEZ6T7pcnRuVSN9u1N6UqindUZReYuhFprk05Sw0VuV6w3vw9GsVon6u/RbeU6Na6qVZKEFSjmTeEu0zPGnW5lj4gxWyUpFI3O1vfSHY6tOqePpaJafgWPHo0f8ABuVrfasez7+lcQVSjOM4PvT+oliYnzhrsuK+K3beNSxdr7ftrTHX1IwbWVHnJrySPNr1r6pcHEzZ/wBOu0BLpJsk8fKteOhkX4ijYR0PkzG9JvY28ltd8KNROeMuD4SXsZLXJW3pKhyOFmwfPXT121t2hZqDry0qTajwby1xfIWvFfV54/FyZ51jjbG2XvXaXMpQpVMtRcnlNJRWMvL9ZiuStvSUubp+fDETerAu+kCxpy0qcp+cItx9/eeZzUj3T4+j8q8b7dJjY+3be7TdCop45rlKPri+KPdbxb0lTz8XLgnWSNKPt/fS4o1qtGMqFSKbWUnlLitL4+kvI8XvMTpzefqOXFk1XzVGN1S7reh/f/6K81j6LUfFfOjy3/6x7/acpxjSiowpR4qEOEFJ85Y75ebI731GodP0rgX51o5HMt9oR5C7rFFKx2007Qg5NRinKTeIpc23ySERuWcl4pWZltTeO3jS2LGnCSlFQgtS5S4rLT9eTYZI1j04rh3m/Ue6fq1fY/O0v4kPtIoV9XY8n9K32fQG0vmKv8OXwZtp9HzjF+pH3fO1P0V6l8DUe76X+xsLfDbk6VlZWlNuPWUIyqNPjoSilH2vPu8y7mv21iIct0vhVy8i+S/pEqXsrZlS5qRo0Y6pv2KKXe33IqUpN51Do+TycfGx991ouujS7jBuM6U5Y9Fak/Y2ix+FmPdpY+IcMzqay8ekij1de3h9G2hH3NoxyY84S9Bt3UvP/KubM2dUuakaNGOqb445JJd78iClJtOobXlcnHx6d92Tt3YNeylGNdJak3Fp5TxjPHxWV7z1fFanqi4fUMXKiez2TnRhtCVK86rPYqxaa7tUeKljxxlEvGvq2mu6/wAeLYfE94WnfLdGpe3MavWQpUo01Fyay85k3iPDx55J8uHvtE7abp3Uo4uKaxXczKAu9yLWMXovodZ3Kbp6W/B4aaIp49Pq2OPrfIm3nj8lKpVZ0pqcHpqQlmMk/Rku9PvXxKsTMT5OgyY6ZscxaPKYX/pHuuvstn18Yc5Za8M022W+RO6RLm+iU8PlZKKBQU29EMtzxDSvz8tYj58cFSu96h02bsivdf2TO2d0rq0pKtVjHRlJ6ZZcG+WolvgtWNyocbq2DPk8Ovqwdg38ra5o1YPDU0n5xbSkn7Dxiv222n5/GrnwzWV46StqdRVoUaGmm+NSq4whqabwlmSf7T9xb5F9ahyvR+l4uRW1r137Qr9CpQvrqMFG4jOrPC+a0wXqS5JIjreL201nP+EvDi2ab+i2f5Z0/wBPP/hEseBVqPw2WseWSWv6ux6zVeSitNF6avFdl5a5c2splS+KZ9G86B1nHxsF/Hn80SXCVr2IdqrKCbqclCM45xSXPOHhyfsR5n8nlHq6/i5fx9Yy/t+n+Vhs9o9bsW4ov0qMorH7DacX6ua9hNW28Uw1+Xj+F1Kto9JU6hU0zhN8oyjJ+pNP7irXyl0OavdjmIb13g2pTpWdWs5RcXTenj6ba7KXjnJtL2iK7fPeNx73zxSI89tCxWFjyNV7vov7Vl3zg1+QyfKVpTx/Lz+K95Yzx6NP0e0fzI/7M7ouv6dG7nGo1HrKajBvlqTzpz55+ozxrREztF8QYb3w1msektvOSLzjNS1J0qzUruk0006Kaa4prVLkUeV80Ox+HY/k2+736IYp3Ny+9Uo49snn4IzxfWUfxHM+HT7pTpgj8lavv61r2aH+CJOV8sKnw7+rb7KduI8X9t65fZZXwfPDd9Y/0tmPvJt+rfVJSnJ9Vl6KeezGPc2u947zGXLNpeun9Px8fHE68/qmNkdHlavRjWdSnSjJaopxcnpfJvDSRLXj2mN7UuR1vFjyTSK70qU1htJ5SbSa5Sw8ZXkyr7t7S3dXel43u/2nZnrX/XIt5v0oc503/cMqE3EgntC2z9Jv+1kXH+eGy6zMxxLNo7/L/T7r9z70Xc3yS5Dpc65VPu0lT9KP7y+KNZD6Db0TG89arc3der1dTS5Yj2JejHgscPb7SbLu1ttZ02MeDBFZnz91g6LNlSlc1K04SiqcMR1RazKbfLPgov3kvGpqdy1vXuXWcdaVn1bWLrk1Du9nado3NFp9VdUXl4bSlxw33Zyn7yPX5tNPfFrPaNeVoUXa9nVdOhJ056466M+xJ8YNSi+XFYk1n9kp5aTt2vwlzNYJxZPLTJ3Qt5Sq1LacZxp3FN03JwklGS7UJcV3PPvGCJ3NZ9266plp21y0nzrO0VtfY9e0k414OOPzsPRLzUuRFfFNZX+Lz8Oeu6y77G2LXvJRhRhKUfpPPVw8Xnl7EZpjvf0eOTzePxo7rerFqWVRNrq6nBtfNy7njwPPZMSnjk47V3ttS53aV/s20j6FeFKLhJrk9KTjJc8PC+ov2x99Ihx2LnTxeXa0ecTLWu09gXNu3GtRml4qLlB/zL7ylbFavq6vB1Hj548rf2eEHcVV1cevqLlpTqSXqxyETefIv+Gpu06T2+VnVTs4unPUrWCklFvS03weCXPE+TX9JzY48Tz90x0SUZxr3LlGUV1cMaotZ7UuWUe+LExM7VPiDJW1K9s+6S6XKUpUbbTGUvlXnTFvHYl4HvkxM1hW+H71pltNp9lQ3GtZq/t24TSy8twkl6L72ivgrPfDddXz0txbREum8+61azqTxCU6DbcJxTaUfCWOTQy4bVncejPT+qYs1IradWdNnXO0K9NWlB1pUvR0pYil4ObXBeWRWckx2wZ6cHFbxr62jr3ZlWlUnScJtxeluMJNNrweORHbHMSu4uZiyY4tE6W7eilN7J2ZFQm5JrKUW2sQkuKS4FnLE+HVoun5Kxz8tpnyRW4dvNX9u3CaWXxcJJLsvvaIsFZi8L3WM1LcW0RLZu/UW7C5STb0ckst8VySLuX5Jcp02Yjk0mfq0pC1qJp9XU5p/Ny8fUa3tl3058Ux8z6J0m2fNNmAw5A4wGNGAz6GAbMAMANIZ2YDA0A0g2YAYANAMA2YAYBswDZgBgG3OAONKDO3IYAAAAAAAAAAAAAAAAAAAAAAAAAAAAAAAAAAAAAAAAAAAAAAAAAAAAAAAAAAAAAAAAAAAAAAAAAAAAAAAAAAAAAAAAAAAAAAAAAAAAAAAAAAAAA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http://www.billetterie-tamtam.fr/33-79-thickbox/carte-cadeaux-auchan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6" y="4536468"/>
            <a:ext cx="136509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eroymerlin 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6" y="2817261"/>
            <a:ext cx="1324621" cy="8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icle.ru/about/!%D0%91%D0%B0%D1%83%D1%86%D0%B5%D0%BD%D1%82%D1%8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3" y="6033135"/>
            <a:ext cx="1562873" cy="4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yaterochka_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38" y="6022377"/>
            <a:ext cx="1934591" cy="5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79401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116632"/>
            <a:ext cx="2088232" cy="11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992" y="0"/>
            <a:ext cx="6289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A8B00"/>
                </a:solidFill>
                <a:latin typeface="Arial Black" pitchFamily="34" charset="0"/>
              </a:rPr>
              <a:t>ООО Фирма Цикл</a:t>
            </a:r>
            <a:endParaRPr lang="ru-RU" sz="40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098" y="1564664"/>
            <a:ext cx="8846504" cy="525769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16" name="Picture 68" descr="Z:\Общая Папка только для Отдел Сбыта и Маркетинга\ОБЩАЯ ПАПКА ДЛЯ ОТДЕЛА МАРКЕТИНГА\14_Видеоролики\карта для презентац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4" y="1799254"/>
            <a:ext cx="8848328" cy="5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018" y="596056"/>
            <a:ext cx="6614256" cy="19042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9992" y="596057"/>
            <a:ext cx="6686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известный в России производитель товаров из пластика</a:t>
            </a:r>
            <a:endParaRPr lang="en-US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располагается в городе </a:t>
            </a:r>
            <a:r>
              <a:rPr lang="ru-RU" dirty="0" err="1" smtClean="0"/>
              <a:t>Коврове</a:t>
            </a:r>
            <a:r>
              <a:rPr lang="ru-RU" dirty="0" smtClean="0"/>
              <a:t> Владимирской области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  основана в 1994 г.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занимаемая </a:t>
            </a:r>
            <a:r>
              <a:rPr lang="ru-RU" dirty="0"/>
              <a:t>площадь более 50 000 </a:t>
            </a:r>
            <a:r>
              <a:rPr lang="ru-RU" dirty="0" smtClean="0"/>
              <a:t>м</a:t>
            </a:r>
            <a:r>
              <a:rPr lang="en-US" baseline="30000" dirty="0" smtClean="0"/>
              <a:t>2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численность </a:t>
            </a:r>
            <a:r>
              <a:rPr lang="ru-RU" smtClean="0"/>
              <a:t>работающих </a:t>
            </a:r>
            <a:r>
              <a:rPr lang="ru-RU" smtClean="0"/>
              <a:t>210 </a:t>
            </a:r>
            <a:r>
              <a:rPr lang="ru-RU" dirty="0" smtClean="0"/>
              <a:t>человек</a:t>
            </a:r>
            <a:endParaRPr lang="en-US" dirty="0" smtClean="0"/>
          </a:p>
          <a:p>
            <a:endParaRPr lang="en-US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22098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-7938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116632"/>
            <a:ext cx="2088232" cy="11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5334" y="1674621"/>
            <a:ext cx="4464496" cy="6036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8319" y="720615"/>
            <a:ext cx="239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A8200"/>
                </a:solidFill>
              </a:rPr>
              <a:t>ТОВАРЫ ДЛЯ САДА</a:t>
            </a:r>
            <a:endParaRPr lang="ru-RU" sz="1600" b="1" dirty="0">
              <a:solidFill>
                <a:srgbClr val="DA8200"/>
              </a:solidFill>
            </a:endParaRPr>
          </a:p>
        </p:txBody>
      </p:sp>
      <p:pic>
        <p:nvPicPr>
          <p:cNvPr id="9218" name="Picture 2" descr="Z:\Общая Папка только для Отдел Сбыта и Маркетинга\ОБЩАЯ ПАПКА ДЛЯ ОТДЕЛА МАРКЕТИНГА\13_Предварительные дизайны на согласование\Новая папка\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6" y="1043879"/>
            <a:ext cx="2757984" cy="27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Общая Папка только для Отдел Сбыта и Маркетинга\ОБЩАЯ ПАПКА ДЛЯ ОТДЕЛА МАРКЕТИНГА\13_Предварительные дизайны на согласование\Новая папка\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41" y="3356992"/>
            <a:ext cx="2513727" cy="251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Общая Папка только для Отдел Сбыта и Маркетинга\ОБЩАЯ ПАПКА ДЛЯ ОТДЕЛА МАРКЕТИНГА\13_Предварительные дизайны на согласование\Новая папка\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2" y="4140417"/>
            <a:ext cx="2701710" cy="25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63051" y="1693460"/>
            <a:ext cx="430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НАША ПРОДУКЦИЯ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22" y="3850569"/>
            <a:ext cx="239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A8200"/>
                </a:solidFill>
              </a:rPr>
              <a:t>СНЕГОВЫЕ ЛОПАТЫ</a:t>
            </a:r>
            <a:endParaRPr lang="ru-RU" sz="1600" b="1" dirty="0">
              <a:solidFill>
                <a:srgbClr val="DA82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3810" y="2810712"/>
            <a:ext cx="295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A8200"/>
                </a:solidFill>
              </a:rPr>
              <a:t>Детские товары</a:t>
            </a:r>
          </a:p>
          <a:p>
            <a:pPr algn="ctr"/>
            <a:r>
              <a:rPr lang="ru-RU" sz="1600" b="1" dirty="0" smtClean="0">
                <a:solidFill>
                  <a:srgbClr val="DA8200"/>
                </a:solidFill>
              </a:rPr>
              <a:t>для зимнего отдыха</a:t>
            </a:r>
            <a:endParaRPr lang="ru-RU" sz="1600" b="1" dirty="0">
              <a:solidFill>
                <a:srgbClr val="DA8200"/>
              </a:solidFill>
            </a:endParaRPr>
          </a:p>
        </p:txBody>
      </p:sp>
      <p:pic>
        <p:nvPicPr>
          <p:cNvPr id="18" name="Picture 3" descr="E:\temp\Ghtptynfwbz\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35" y="4170447"/>
            <a:ext cx="2634694" cy="26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86663" y="3530187"/>
            <a:ext cx="203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A8200"/>
                </a:solidFill>
              </a:rPr>
              <a:t>ПОЧТОВЫЕ ЯЩИКИ</a:t>
            </a:r>
            <a:endParaRPr lang="ru-RU" sz="1600" b="1" dirty="0">
              <a:solidFill>
                <a:srgbClr val="DA82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65" y="3501008"/>
            <a:ext cx="1876428" cy="1793178"/>
          </a:xfrm>
          <a:prstGeom prst="ellipse">
            <a:avLst/>
          </a:prstGeom>
          <a:ln w="19050" cap="rnd">
            <a:solidFill>
              <a:srgbClr val="EA8B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968802" y="3105717"/>
            <a:ext cx="212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A8200"/>
                </a:solidFill>
              </a:rPr>
              <a:t>ПЛОДОСБОРНИКИ</a:t>
            </a:r>
            <a:endParaRPr lang="ru-RU" sz="1600" b="1" dirty="0">
              <a:solidFill>
                <a:srgbClr val="DA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242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83741" y="764704"/>
            <a:ext cx="3924438" cy="600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83254" y="799208"/>
            <a:ext cx="373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ТОВАРЫ ДЛЯ САДА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68369" y="3613339"/>
            <a:ext cx="295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A8200"/>
                </a:solidFill>
              </a:rPr>
              <a:t>CHILDREN’S</a:t>
            </a:r>
          </a:p>
          <a:p>
            <a:pPr algn="ctr"/>
            <a:r>
              <a:rPr lang="en-US" sz="1600" b="1" dirty="0" smtClean="0">
                <a:solidFill>
                  <a:srgbClr val="DA8200"/>
                </a:solidFill>
              </a:rPr>
              <a:t>SPORT AND FUN</a:t>
            </a:r>
            <a:endParaRPr lang="ru-RU" sz="1600" b="1" dirty="0">
              <a:solidFill>
                <a:srgbClr val="DA8200"/>
              </a:solidFill>
            </a:endParaRPr>
          </a:p>
        </p:txBody>
      </p:sp>
      <p:pic>
        <p:nvPicPr>
          <p:cNvPr id="10242" name="Picture 2" descr="Z:\Общая Папка только для Отдел Сбыта и Маркетинга\ОБЩАЯ ПАПКА ДЛЯ ОТДЕЛА МАРКЕТИНГА\13_Предварительные дизайны на согласование\Новая папка\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23" y="3201740"/>
            <a:ext cx="3592513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Общая Папка только для Отдел Сбыта и Маркетинга\ОБЩАЯ ПАПКА ДЛЯ ОТДЕЛА МАРКЕТИНГА\13_Предварительные дизайны на согласование\Новая папка\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20086"/>
            <a:ext cx="4612331" cy="46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temp\Ghtptynfwbz\Рисунок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" y="447633"/>
            <a:ext cx="3271827" cy="32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84911" y="9921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155679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Садовые опрыскиватели</a:t>
            </a:r>
            <a:endParaRPr lang="en-US" sz="2400" b="1" dirty="0" smtClean="0"/>
          </a:p>
          <a:p>
            <a:r>
              <a:rPr lang="en-US" sz="2400" b="1" dirty="0" smtClean="0"/>
              <a:t>    </a:t>
            </a:r>
            <a:r>
              <a:rPr lang="ru-RU" sz="2400" b="1" dirty="0" smtClean="0"/>
              <a:t>  Полив</a:t>
            </a:r>
            <a:endParaRPr lang="en-US" sz="2400" b="1" dirty="0" smtClean="0"/>
          </a:p>
          <a:p>
            <a:r>
              <a:rPr lang="ru-RU" sz="2400" b="1" dirty="0" smtClean="0"/>
              <a:t>           Системы капельного   	полива для садоводов 	и промышленные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945937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1049107"/>
            <a:ext cx="4975617" cy="13725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19675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«ЖУК»</a:t>
            </a:r>
          </a:p>
          <a:p>
            <a:pPr algn="ctr"/>
            <a:r>
              <a:rPr lang="ru-RU" sz="2000" b="1" dirty="0" smtClean="0"/>
              <a:t>Зарегистрированная торговая марка</a:t>
            </a:r>
            <a:endParaRPr lang="ru-RU" sz="2000" b="1" dirty="0"/>
          </a:p>
        </p:txBody>
      </p:sp>
      <p:pic>
        <p:nvPicPr>
          <p:cNvPr id="14338" name="Picture 2" descr="E:\temp\Ghtptynfwbz\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0" y="2852936"/>
            <a:ext cx="8204439" cy="33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352541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  <p:pic>
        <p:nvPicPr>
          <p:cNvPr id="9" name="Picture 2" descr="Z:\Общая Папка только для Отдел Сбыта и Маркетинга\ОБЩАЯ ПАПКА ДЛЯ ОТДЕЛА МАРКЕТИНГА\09_Рекламные материалы и макеты\Промышленный капельный полив\изображения из буклета\шланг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" y="879232"/>
            <a:ext cx="3996939" cy="59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Общая Папка только для Отдел Сбыта и Маркетинга\ОБЩАЯ ПАПКА ДЛЯ ОТДЕЛА МАРКЕТИНГА\09_Рекламные материалы и макеты\Промышленный капельный полив\изображения из буклета\лого бел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97" y="2519645"/>
            <a:ext cx="976879" cy="1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965066"/>
            <a:ext cx="1300356" cy="1031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b="1" dirty="0" smtClean="0">
                <a:solidFill>
                  <a:schemeClr val="bg1"/>
                </a:solidFill>
              </a:rPr>
              <a:t>системы</a:t>
            </a:r>
          </a:p>
          <a:p>
            <a:pPr>
              <a:lnSpc>
                <a:spcPct val="150000"/>
              </a:lnSpc>
            </a:pPr>
            <a:r>
              <a:rPr lang="ru-RU" sz="1050" b="1" dirty="0" smtClean="0">
                <a:solidFill>
                  <a:schemeClr val="bg1"/>
                </a:solidFill>
              </a:rPr>
              <a:t>промышленного</a:t>
            </a:r>
          </a:p>
          <a:p>
            <a:pPr>
              <a:lnSpc>
                <a:spcPct val="150000"/>
              </a:lnSpc>
            </a:pPr>
            <a:r>
              <a:rPr lang="ru-RU" sz="1050" b="1" dirty="0" smtClean="0">
                <a:solidFill>
                  <a:schemeClr val="bg1"/>
                </a:solidFill>
              </a:rPr>
              <a:t>капельного</a:t>
            </a:r>
          </a:p>
          <a:p>
            <a:pPr>
              <a:lnSpc>
                <a:spcPct val="150000"/>
              </a:lnSpc>
            </a:pPr>
            <a:r>
              <a:rPr lang="ru-RU" sz="1050" b="1" dirty="0" smtClean="0">
                <a:solidFill>
                  <a:schemeClr val="bg1"/>
                </a:solidFill>
              </a:rPr>
              <a:t>полива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2066" y="1993077"/>
            <a:ext cx="3600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Капельный полив</a:t>
            </a:r>
          </a:p>
          <a:p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Представляет собой метод автономного полива, при котором вода подается в прикорневую зону растений регулируемыми порциями.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93741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  <p:pic>
        <p:nvPicPr>
          <p:cNvPr id="3074" name="Picture 2" descr="Z:\Общая Папка только для Отдел Сбыта и Маркетинга\ОБЩАЯ ПАПКА ДЛЯ ОТДЕЛА МАРКЕТИНГА\09_Рекламные материалы и макеты\Промышленный капельный полив\изображения из буклета\сист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 b="12678"/>
          <a:stretch/>
        </p:blipFill>
        <p:spPr bwMode="auto">
          <a:xfrm>
            <a:off x="26894" y="1143504"/>
            <a:ext cx="9144000" cy="57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8347" y="2489430"/>
            <a:ext cx="1510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Микротрубка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4530025"/>
            <a:ext cx="2174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Перфорированная трубка </a:t>
            </a:r>
          </a:p>
          <a:p>
            <a:r>
              <a:rPr lang="en-US" sz="1600" b="1" dirty="0" smtClean="0"/>
              <a:t>PERFO-PLUS </a:t>
            </a:r>
            <a:r>
              <a:rPr lang="ru-RU" sz="1600" b="1" dirty="0"/>
              <a:t>16х1</a:t>
            </a:r>
            <a:endParaRPr lang="en-US" sz="1600" b="1" dirty="0"/>
          </a:p>
          <a:p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418" y="5068634"/>
            <a:ext cx="1206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Стрелка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80672" y="4221088"/>
            <a:ext cx="1726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Компенсированная капельница с </a:t>
            </a:r>
            <a:r>
              <a:rPr lang="ru-RU" sz="1200" b="1" dirty="0" err="1" smtClean="0"/>
              <a:t>антидренажным</a:t>
            </a:r>
            <a:r>
              <a:rPr lang="ru-RU" sz="1200" b="1" dirty="0" smtClean="0"/>
              <a:t> эффектом</a:t>
            </a:r>
          </a:p>
          <a:p>
            <a:r>
              <a:rPr lang="en-US" sz="1200" b="1" dirty="0" smtClean="0"/>
              <a:t>  </a:t>
            </a:r>
            <a:r>
              <a:rPr lang="ru-RU" sz="1200" b="1" dirty="0" smtClean="0"/>
              <a:t> </a:t>
            </a:r>
            <a:r>
              <a:rPr lang="en-US" sz="1200" b="1" dirty="0" smtClean="0"/>
              <a:t>TURBO-FLOW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97660" y="6381328"/>
            <a:ext cx="2368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Заглушка для шланга</a:t>
            </a:r>
            <a:endParaRPr lang="ru-RU" sz="1600" b="1" dirty="0"/>
          </a:p>
        </p:txBody>
      </p:sp>
      <p:pic>
        <p:nvPicPr>
          <p:cNvPr id="3075" name="Picture 3" descr="Z:\Общая Папка только для Отдел Сбыта и Маркетинга\ОБЩАЯ ПАПКА ДЛЯ ОТДЕЛА МАРКЕТИНГА\09_Рекламные материалы и макеты\Промышленный капельный полив\изображения из буклета\лого голуб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2506"/>
            <a:ext cx="3475935" cy="5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5070" y="972465"/>
            <a:ext cx="3600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Капельный полив</a:t>
            </a:r>
          </a:p>
          <a:p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2246" y="1180905"/>
            <a:ext cx="21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«Слепая» трубка </a:t>
            </a:r>
            <a:r>
              <a:rPr lang="en-US" sz="1600" b="1" dirty="0" smtClean="0"/>
              <a:t> </a:t>
            </a:r>
            <a:r>
              <a:rPr lang="ru-RU" sz="1600" b="1" dirty="0" smtClean="0"/>
              <a:t>16х1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555158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27751" y="759800"/>
            <a:ext cx="4536505" cy="10844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8272" y="824984"/>
            <a:ext cx="4536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ХОЗЯЙСТВЕННЫЕ ТОВАРЫ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1849421"/>
            <a:ext cx="529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Плодосборники</a:t>
            </a:r>
            <a:endParaRPr lang="en-US" sz="2400" b="1" dirty="0"/>
          </a:p>
          <a:p>
            <a:r>
              <a:rPr lang="en-US" sz="2400" b="1" dirty="0" smtClean="0"/>
              <a:t>              </a:t>
            </a:r>
            <a:r>
              <a:rPr lang="ru-RU" sz="2400" b="1" dirty="0" smtClean="0"/>
              <a:t>Снеговые лопаты</a:t>
            </a:r>
            <a:endParaRPr lang="en-US" sz="2400" b="1" dirty="0"/>
          </a:p>
          <a:p>
            <a:r>
              <a:rPr lang="en-US" sz="2400" b="1" dirty="0" smtClean="0"/>
              <a:t>                         </a:t>
            </a:r>
            <a:r>
              <a:rPr lang="ru-RU" sz="2400" b="1" dirty="0" smtClean="0"/>
              <a:t>Почтовые ящики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		     </a:t>
            </a:r>
            <a:r>
              <a:rPr lang="ru-RU" sz="2400" b="1" dirty="0" smtClean="0"/>
              <a:t>Ключницы</a:t>
            </a:r>
            <a:r>
              <a:rPr lang="en-US" sz="2400" b="1" dirty="0" smtClean="0"/>
              <a:t> </a:t>
            </a:r>
          </a:p>
          <a:p>
            <a:r>
              <a:rPr lang="en-US" sz="2400" b="1" dirty="0"/>
              <a:t>	</a:t>
            </a:r>
            <a:endParaRPr lang="en-US" sz="2400" b="1" dirty="0" smtClean="0"/>
          </a:p>
        </p:txBody>
      </p:sp>
      <p:pic>
        <p:nvPicPr>
          <p:cNvPr id="11268" name="Picture 4" descr="E:\temp\Ghtptynfwbz\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9723"/>
            <a:ext cx="4632708" cy="46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temp\Ghtptynfwbz\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99" y="3356992"/>
            <a:ext cx="1959168" cy="19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temp\Ghtptynfwbz\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43" y="3641635"/>
            <a:ext cx="3107559" cy="31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4364"/>
            <a:ext cx="2031688" cy="1941550"/>
          </a:xfrm>
          <a:prstGeom prst="ellipse">
            <a:avLst/>
          </a:prstGeom>
          <a:ln w="19050" cap="rnd">
            <a:solidFill>
              <a:srgbClr val="EA8B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03838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8" descr="лог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72" y="103111"/>
            <a:ext cx="1930628" cy="1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5" y="897276"/>
            <a:ext cx="4680519" cy="9884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5977" y="931603"/>
            <a:ext cx="458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ДЕТСКИЕ ТОВАРЫ ДЛЯ ЗИМНЕГО ОТДЫХА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348880"/>
            <a:ext cx="601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Лыжи</a:t>
            </a:r>
            <a:endParaRPr lang="en-US" sz="2400" b="1" dirty="0" smtClean="0"/>
          </a:p>
          <a:p>
            <a:r>
              <a:rPr lang="ru-RU" sz="2400" b="1" dirty="0" smtClean="0"/>
              <a:t>      Ледянки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ru-RU" sz="2400" b="1" dirty="0" err="1" smtClean="0"/>
              <a:t>Снегокаты</a:t>
            </a:r>
            <a:endParaRPr lang="en-US" sz="2400" b="1" dirty="0" smtClean="0"/>
          </a:p>
        </p:txBody>
      </p:sp>
      <p:pic>
        <p:nvPicPr>
          <p:cNvPr id="13314" name="Picture 2" descr="E:\temp\Ghtptynfwbz\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67" y="1441375"/>
            <a:ext cx="5416625" cy="54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9" b="19705"/>
          <a:stretch/>
        </p:blipFill>
        <p:spPr>
          <a:xfrm>
            <a:off x="256710" y="4064690"/>
            <a:ext cx="3744416" cy="24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08978" y="113469"/>
            <a:ext cx="53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A8B00"/>
                </a:solidFill>
                <a:latin typeface="Arial Black" pitchFamily="34" charset="0"/>
              </a:rPr>
              <a:t>ООО Фирма «Цикл»</a:t>
            </a:r>
            <a:endParaRPr lang="ru-RU" sz="3600" b="1" dirty="0">
              <a:solidFill>
                <a:srgbClr val="EA8B00"/>
              </a:solidFill>
              <a:latin typeface="a_Simple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537156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334</Words>
  <Application>Microsoft Office PowerPoint</Application>
  <PresentationFormat>Экран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Portable</dc:creator>
  <cp:lastModifiedBy>Лариса Евгеньевна Якимова</cp:lastModifiedBy>
  <cp:revision>148</cp:revision>
  <cp:lastPrinted>2015-08-20T08:09:33Z</cp:lastPrinted>
  <dcterms:created xsi:type="dcterms:W3CDTF">2011-01-18T08:36:40Z</dcterms:created>
  <dcterms:modified xsi:type="dcterms:W3CDTF">2015-10-09T09:05:00Z</dcterms:modified>
</cp:coreProperties>
</file>