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4"/>
  </p:sldMasterIdLst>
  <p:notesMasterIdLst>
    <p:notesMasterId r:id="rId8"/>
  </p:notesMasterIdLst>
  <p:handoutMasterIdLst>
    <p:handoutMasterId r:id="rId9"/>
  </p:handoutMasterIdLst>
  <p:sldIdLst>
    <p:sldId id="284" r:id="rId5"/>
    <p:sldId id="371" r:id="rId6"/>
    <p:sldId id="373" r:id="rId7"/>
  </p:sldIdLst>
  <p:sldSz cx="9144000" cy="6858000" type="screen4x3"/>
  <p:notesSz cx="6797675" cy="9928225"/>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4080">
          <p15:clr>
            <a:srgbClr val="A4A3A4"/>
          </p15:clr>
        </p15:guide>
        <p15:guide id="2" orient="horz" pos="4214">
          <p15:clr>
            <a:srgbClr val="A4A3A4"/>
          </p15:clr>
        </p15:guide>
        <p15:guide id="3" pos="54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7B5"/>
    <a:srgbClr val="DA6600"/>
    <a:srgbClr val="B6CA00"/>
    <a:srgbClr val="FF7D00"/>
    <a:srgbClr val="0000CC"/>
    <a:srgbClr val="26B5E2"/>
    <a:srgbClr val="1F0A46"/>
    <a:srgbClr val="636262"/>
    <a:srgbClr val="0F356B"/>
    <a:srgbClr val="2D34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0" autoAdjust="0"/>
    <p:restoredTop sz="85272" autoAdjust="0"/>
  </p:normalViewPr>
  <p:slideViewPr>
    <p:cSldViewPr>
      <p:cViewPr varScale="1">
        <p:scale>
          <a:sx n="99" d="100"/>
          <a:sy n="99" d="100"/>
        </p:scale>
        <p:origin x="1992" y="84"/>
      </p:cViewPr>
      <p:guideLst>
        <p:guide orient="horz" pos="4080"/>
        <p:guide orient="horz" pos="4214"/>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6400" cy="496888"/>
          </a:xfrm>
          <a:prstGeom prst="rect">
            <a:avLst/>
          </a:prstGeom>
        </p:spPr>
        <p:txBody>
          <a:bodyPr vert="horz" lIns="91432" tIns="45716" rIns="91432" bIns="45716" rtlCol="0"/>
          <a:lstStyle>
            <a:lvl1pPr algn="l">
              <a:defRPr sz="1200"/>
            </a:lvl1pPr>
          </a:lstStyle>
          <a:p>
            <a:endParaRPr lang="en-GB"/>
          </a:p>
        </p:txBody>
      </p:sp>
      <p:sp>
        <p:nvSpPr>
          <p:cNvPr id="3" name="Espace réservé de la date 2"/>
          <p:cNvSpPr>
            <a:spLocks noGrp="1"/>
          </p:cNvSpPr>
          <p:nvPr>
            <p:ph type="dt" sz="quarter" idx="1"/>
          </p:nvPr>
        </p:nvSpPr>
        <p:spPr>
          <a:xfrm>
            <a:off x="3849688" y="1"/>
            <a:ext cx="2946400" cy="496888"/>
          </a:xfrm>
          <a:prstGeom prst="rect">
            <a:avLst/>
          </a:prstGeom>
        </p:spPr>
        <p:txBody>
          <a:bodyPr vert="horz" lIns="91432" tIns="45716" rIns="91432" bIns="45716" rtlCol="0"/>
          <a:lstStyle>
            <a:lvl1pPr algn="r">
              <a:defRPr sz="1200"/>
            </a:lvl1pPr>
          </a:lstStyle>
          <a:p>
            <a:fld id="{09B7BB4E-9FC2-9641-89AC-123AD6E68A69}" type="datetimeFigureOut">
              <a:rPr lang="fr-FR" smtClean="0"/>
              <a:pPr/>
              <a:t>05/02/2016</a:t>
            </a:fld>
            <a:endParaRPr lang="en-GB"/>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32" tIns="45716" rIns="91432" bIns="45716"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32" tIns="45716" rIns="91432" bIns="45716" rtlCol="0" anchor="b"/>
          <a:lstStyle>
            <a:lvl1pPr algn="r">
              <a:defRPr sz="1200"/>
            </a:lvl1pPr>
          </a:lstStyle>
          <a:p>
            <a:fld id="{4CFE9B4F-88E5-B840-A1F1-1150B26C056A}" type="slidenum">
              <a:rPr lang="en-GB" smtClean="0"/>
              <a:pPr/>
              <a:t>‹#›</a:t>
            </a:fld>
            <a:endParaRPr lang="en-GB"/>
          </a:p>
        </p:txBody>
      </p:sp>
    </p:spTree>
    <p:extLst>
      <p:ext uri="{BB962C8B-B14F-4D97-AF65-F5344CB8AC3E}">
        <p14:creationId xmlns:p14="http://schemas.microsoft.com/office/powerpoint/2010/main" val="4197853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32" tIns="45716" rIns="91432" bIns="45716" rtlCol="0"/>
          <a:lstStyle>
            <a:lvl1pPr algn="l" fontAlgn="auto">
              <a:spcBef>
                <a:spcPts val="0"/>
              </a:spcBef>
              <a:spcAft>
                <a:spcPts val="0"/>
              </a:spcAft>
              <a:defRPr sz="1200">
                <a:latin typeface="+mn-lt"/>
                <a:cs typeface="+mn-cs"/>
              </a:defRPr>
            </a:lvl1pPr>
          </a:lstStyle>
          <a:p>
            <a:pPr>
              <a:defRPr/>
            </a:pPr>
            <a:endParaRPr lang="fr-CH"/>
          </a:p>
        </p:txBody>
      </p:sp>
      <p:sp>
        <p:nvSpPr>
          <p:cNvPr id="3" name="Date Placeholder 2"/>
          <p:cNvSpPr>
            <a:spLocks noGrp="1"/>
          </p:cNvSpPr>
          <p:nvPr>
            <p:ph type="dt" idx="1"/>
          </p:nvPr>
        </p:nvSpPr>
        <p:spPr>
          <a:xfrm>
            <a:off x="3849688" y="1"/>
            <a:ext cx="2946400" cy="496888"/>
          </a:xfrm>
          <a:prstGeom prst="rect">
            <a:avLst/>
          </a:prstGeom>
        </p:spPr>
        <p:txBody>
          <a:bodyPr vert="horz" lIns="91432" tIns="45716" rIns="91432" bIns="45716" rtlCol="0"/>
          <a:lstStyle>
            <a:lvl1pPr algn="r" fontAlgn="auto">
              <a:spcBef>
                <a:spcPts val="0"/>
              </a:spcBef>
              <a:spcAft>
                <a:spcPts val="0"/>
              </a:spcAft>
              <a:defRPr sz="1200">
                <a:latin typeface="+mn-lt"/>
                <a:cs typeface="+mn-cs"/>
              </a:defRPr>
            </a:lvl1pPr>
          </a:lstStyle>
          <a:p>
            <a:pPr>
              <a:defRPr/>
            </a:pPr>
            <a:fld id="{9BEB3C22-2CE5-4235-85E5-D2A330F8B360}" type="datetimeFigureOut">
              <a:rPr lang="fr-FR"/>
              <a:pPr>
                <a:defRPr/>
              </a:pPr>
              <a:t>05/02/2016</a:t>
            </a:fld>
            <a:endParaRPr lang="fr-CH"/>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6" rIns="91432" bIns="45716" rtlCol="0" anchor="ctr"/>
          <a:lstStyle/>
          <a:p>
            <a:pPr lvl="0"/>
            <a:endParaRPr lang="fr-CH" noProof="0"/>
          </a:p>
        </p:txBody>
      </p:sp>
      <p:sp>
        <p:nvSpPr>
          <p:cNvPr id="5" name="Notes Placeholder 4"/>
          <p:cNvSpPr>
            <a:spLocks noGrp="1"/>
          </p:cNvSpPr>
          <p:nvPr>
            <p:ph type="body" sz="quarter" idx="3"/>
          </p:nvPr>
        </p:nvSpPr>
        <p:spPr>
          <a:xfrm>
            <a:off x="679452" y="4716464"/>
            <a:ext cx="5438775" cy="4467225"/>
          </a:xfrm>
          <a:prstGeom prst="rect">
            <a:avLst/>
          </a:prstGeom>
        </p:spPr>
        <p:txBody>
          <a:bodyPr vert="horz" lIns="91432" tIns="45716" rIns="91432" bIns="457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r-CH"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32" tIns="45716" rIns="91432" bIns="45716" rtlCol="0" anchor="b"/>
          <a:lstStyle>
            <a:lvl1pPr algn="l" fontAlgn="auto">
              <a:spcBef>
                <a:spcPts val="0"/>
              </a:spcBef>
              <a:spcAft>
                <a:spcPts val="0"/>
              </a:spcAft>
              <a:defRPr sz="1200">
                <a:latin typeface="+mn-lt"/>
                <a:cs typeface="+mn-cs"/>
              </a:defRPr>
            </a:lvl1pPr>
          </a:lstStyle>
          <a:p>
            <a:pPr>
              <a:defRPr/>
            </a:pPr>
            <a:endParaRPr lang="fr-CH"/>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32" tIns="45716" rIns="91432" bIns="45716" rtlCol="0" anchor="b"/>
          <a:lstStyle>
            <a:lvl1pPr algn="r" fontAlgn="auto">
              <a:spcBef>
                <a:spcPts val="0"/>
              </a:spcBef>
              <a:spcAft>
                <a:spcPts val="0"/>
              </a:spcAft>
              <a:defRPr sz="1200">
                <a:latin typeface="+mn-lt"/>
                <a:cs typeface="+mn-cs"/>
              </a:defRPr>
            </a:lvl1pPr>
          </a:lstStyle>
          <a:p>
            <a:pPr>
              <a:defRPr/>
            </a:pPr>
            <a:fld id="{D4BF6AFF-1717-4BA3-8DC2-4E3567606744}" type="slidenum">
              <a:rPr lang="fr-CH"/>
              <a:pPr>
                <a:defRPr/>
              </a:pPr>
              <a:t>‹#›</a:t>
            </a:fld>
            <a:endParaRPr lang="fr-CH"/>
          </a:p>
        </p:txBody>
      </p:sp>
    </p:spTree>
    <p:extLst>
      <p:ext uri="{BB962C8B-B14F-4D97-AF65-F5344CB8AC3E}">
        <p14:creationId xmlns:p14="http://schemas.microsoft.com/office/powerpoint/2010/main" val="3110085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tags" Target="../tags/tag15.xml"/><Relationship Id="rId3" Type="http://schemas.openxmlformats.org/officeDocument/2006/relationships/tags" Target="../tags/tag10.xml"/><Relationship Id="rId7" Type="http://schemas.openxmlformats.org/officeDocument/2006/relationships/tags" Target="../tags/tag14.xml"/><Relationship Id="rId12" Type="http://schemas.openxmlformats.org/officeDocument/2006/relationships/image" Target="../media/image3.jpeg"/><Relationship Id="rId2" Type="http://schemas.openxmlformats.org/officeDocument/2006/relationships/tags" Target="../tags/tag9.xml"/><Relationship Id="rId1" Type="http://schemas.openxmlformats.org/officeDocument/2006/relationships/vmlDrawing" Target="../drawings/vmlDrawing1.vml"/><Relationship Id="rId6" Type="http://schemas.openxmlformats.org/officeDocument/2006/relationships/tags" Target="../tags/tag13.xml"/><Relationship Id="rId11" Type="http://schemas.openxmlformats.org/officeDocument/2006/relationships/oleObject" Target="../embeddings/oleObject1.bin"/><Relationship Id="rId5" Type="http://schemas.openxmlformats.org/officeDocument/2006/relationships/tags" Target="../tags/tag12.xml"/><Relationship Id="rId10" Type="http://schemas.openxmlformats.org/officeDocument/2006/relationships/image" Target="../media/image2.jpeg"/><Relationship Id="rId4" Type="http://schemas.openxmlformats.org/officeDocument/2006/relationships/tags" Target="../tags/tag11.xml"/><Relationship Id="rId9"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22" name="Image 21" descr="Human Relations_picture_crop10.jpg"/>
          <p:cNvPicPr>
            <a:picLocks noChangeAspect="1"/>
          </p:cNvPicPr>
          <p:nvPr userDrawn="1"/>
        </p:nvPicPr>
        <p:blipFill>
          <a:blip r:embed="rId10" cstate="print"/>
          <a:stretch>
            <a:fillRect/>
          </a:stretch>
        </p:blipFill>
        <p:spPr>
          <a:xfrm>
            <a:off x="153417" y="1140906"/>
            <a:ext cx="8848800" cy="4375240"/>
          </a:xfrm>
          <a:prstGeom prst="rect">
            <a:avLst/>
          </a:prstGeom>
        </p:spPr>
      </p:pic>
      <p:sp>
        <p:nvSpPr>
          <p:cNvPr id="8" name="Rectangle 7"/>
          <p:cNvSpPr>
            <a:spLocks/>
          </p:cNvSpPr>
          <p:nvPr userDrawn="1"/>
        </p:nvSpPr>
        <p:spPr bwMode="auto">
          <a:xfrm>
            <a:off x="156632" y="4027484"/>
            <a:ext cx="8848800" cy="2332800"/>
          </a:xfrm>
          <a:prstGeom prst="rect">
            <a:avLst/>
          </a:prstGeom>
          <a:solidFill>
            <a:schemeClr val="bg1">
              <a:alpha val="90000"/>
            </a:schemeClr>
          </a:solidFill>
          <a:ln w="12700" cap="flat" cmpd="sng" algn="ctr">
            <a:noFill/>
            <a:prstDash val="solid"/>
            <a:round/>
            <a:headEnd type="none" w="med" len="med"/>
            <a:tailEnd type="none" w="med" len="med"/>
          </a:ln>
          <a:effectLst/>
        </p:spPr>
        <p:txBody>
          <a:bodyPr wrap="square" lIns="0" tIns="0" rIns="0" bIns="0">
            <a:spAutoFit/>
          </a:bodyPr>
          <a:lstStyle/>
          <a:p>
            <a:pPr algn="ctr" defTabSz="912813">
              <a:buSzPct val="120000"/>
              <a:defRPr/>
            </a:pPr>
            <a:r>
              <a:rPr lang="en-GB" sz="1600" b="1" dirty="0" smtClean="0">
                <a:solidFill>
                  <a:srgbClr val="000000"/>
                </a:solidFill>
                <a:latin typeface="Futura Bk"/>
              </a:rPr>
              <a:t> </a:t>
            </a:r>
            <a:endParaRPr lang="en-GB" sz="1600" b="1" dirty="0">
              <a:solidFill>
                <a:srgbClr val="000000"/>
              </a:solidFill>
              <a:latin typeface="Futura Bk"/>
            </a:endParaRPr>
          </a:p>
        </p:txBody>
      </p:sp>
      <p:graphicFrame>
        <p:nvGraphicFramePr>
          <p:cNvPr id="11" name="Rectangle 89"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5181" r:id="rId11" imgW="0" imgH="0" progId="">
                  <p:embed/>
                </p:oleObj>
              </mc:Choice>
              <mc:Fallback>
                <p:oleObj r:id="rId11" imgW="0" imgH="0" progId="">
                  <p:embed/>
                  <p:pic>
                    <p:nvPicPr>
                      <p:cNvPr id="0" name="Rectangle 89"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McK Confidential" hidden="1"/>
          <p:cNvSpPr txBox="1">
            <a:spLocks noChangeArrowheads="1"/>
          </p:cNvSpPr>
          <p:nvPr>
            <p:custDataLst>
              <p:tags r:id="rId3"/>
            </p:custDataLst>
          </p:nvPr>
        </p:nvSpPr>
        <p:spPr bwMode="auto">
          <a:xfrm>
            <a:off x="2693988" y="2155825"/>
            <a:ext cx="1514475" cy="249238"/>
          </a:xfrm>
          <a:prstGeom prst="rect">
            <a:avLst/>
          </a:prstGeom>
          <a:noFill/>
          <a:ln w="9525">
            <a:noFill/>
            <a:miter lim="800000"/>
            <a:headEnd/>
            <a:tailEnd/>
          </a:ln>
          <a:effectLst/>
        </p:spPr>
        <p:txBody>
          <a:bodyPr wrap="none" lIns="0" tIns="0" rIns="0" bIns="0">
            <a:spAutoFit/>
          </a:bodyPr>
          <a:lstStyle/>
          <a:p>
            <a:pPr defTabSz="933450">
              <a:defRPr/>
            </a:pPr>
            <a:r>
              <a:rPr lang="es-ES_tradnl" sz="1600" b="1">
                <a:solidFill>
                  <a:srgbClr val="000000"/>
                </a:solidFill>
              </a:rPr>
              <a:t>CONFIDENTIA</a:t>
            </a:r>
            <a:r>
              <a:rPr lang="es-ES_tradnl" sz="1400">
                <a:solidFill>
                  <a:srgbClr val="000000"/>
                </a:solidFill>
              </a:rPr>
              <a:t>L</a:t>
            </a:r>
          </a:p>
        </p:txBody>
      </p:sp>
      <p:sp>
        <p:nvSpPr>
          <p:cNvPr id="13" name="McK Document" hidden="1"/>
          <p:cNvSpPr txBox="1">
            <a:spLocks noChangeArrowheads="1"/>
          </p:cNvSpPr>
          <p:nvPr>
            <p:custDataLst>
              <p:tags r:id="rId4"/>
            </p:custDataLst>
          </p:nvPr>
        </p:nvSpPr>
        <p:spPr bwMode="auto">
          <a:xfrm>
            <a:off x="2693988" y="3702050"/>
            <a:ext cx="5129212" cy="244475"/>
          </a:xfrm>
          <a:prstGeom prst="rect">
            <a:avLst/>
          </a:prstGeom>
          <a:noFill/>
          <a:ln w="9525">
            <a:noFill/>
            <a:miter lim="800000"/>
            <a:headEnd/>
            <a:tailEnd/>
          </a:ln>
          <a:effectLst/>
        </p:spPr>
        <p:txBody>
          <a:bodyPr lIns="0" tIns="0" rIns="0" bIns="0" anchor="b">
            <a:spAutoFit/>
          </a:bodyPr>
          <a:lstStyle/>
          <a:p>
            <a:pPr defTabSz="933450">
              <a:defRPr/>
            </a:pPr>
            <a:r>
              <a:rPr lang="es-ES_tradnl" sz="1600" b="1">
                <a:solidFill>
                  <a:srgbClr val="000000"/>
                </a:solidFill>
              </a:rPr>
              <a:t>Document (Initial cap first)</a:t>
            </a:r>
          </a:p>
        </p:txBody>
      </p:sp>
      <p:sp>
        <p:nvSpPr>
          <p:cNvPr id="14" name="McK Date" hidden="1"/>
          <p:cNvSpPr txBox="1">
            <a:spLocks noChangeArrowheads="1"/>
          </p:cNvSpPr>
          <p:nvPr>
            <p:custDataLst>
              <p:tags r:id="rId5"/>
            </p:custDataLst>
          </p:nvPr>
        </p:nvSpPr>
        <p:spPr bwMode="auto">
          <a:xfrm>
            <a:off x="2693988" y="5181600"/>
            <a:ext cx="5129212" cy="249238"/>
          </a:xfrm>
          <a:prstGeom prst="rect">
            <a:avLst/>
          </a:prstGeom>
          <a:noFill/>
          <a:ln w="9525">
            <a:noFill/>
            <a:miter lim="800000"/>
            <a:headEnd/>
            <a:tailEnd/>
          </a:ln>
          <a:effectLst/>
        </p:spPr>
        <p:txBody>
          <a:bodyPr lIns="0" tIns="0" rIns="0" bIns="0">
            <a:spAutoFit/>
          </a:bodyPr>
          <a:lstStyle/>
          <a:p>
            <a:pPr defTabSz="933450">
              <a:defRPr/>
            </a:pPr>
            <a:r>
              <a:rPr lang="es-ES_tradnl" sz="1600" b="1">
                <a:solidFill>
                  <a:srgbClr val="000000"/>
                </a:solidFill>
              </a:rPr>
              <a:t>Date</a:t>
            </a:r>
          </a:p>
        </p:txBody>
      </p:sp>
      <p:sp>
        <p:nvSpPr>
          <p:cNvPr id="15" name="McK Disclaimer" hidden="1"/>
          <p:cNvSpPr>
            <a:spLocks noChangeArrowheads="1"/>
          </p:cNvSpPr>
          <p:nvPr>
            <p:custDataLst>
              <p:tags r:id="rId6"/>
            </p:custDataLst>
          </p:nvPr>
        </p:nvSpPr>
        <p:spPr bwMode="auto">
          <a:xfrm>
            <a:off x="2693988" y="5745163"/>
            <a:ext cx="3979862" cy="696912"/>
          </a:xfrm>
          <a:prstGeom prst="rect">
            <a:avLst/>
          </a:prstGeom>
          <a:noFill/>
          <a:ln w="9525">
            <a:noFill/>
            <a:miter lim="800000"/>
            <a:headEnd/>
            <a:tailEnd/>
          </a:ln>
          <a:effectLst/>
        </p:spPr>
        <p:txBody>
          <a:bodyPr lIns="0" tIns="0" rIns="0" bIns="0" anchor="b">
            <a:spAutoFit/>
          </a:bodyPr>
          <a:lstStyle/>
          <a:p>
            <a:pPr defTabSz="820738" eaLnBrk="0" hangingPunct="0">
              <a:defRPr/>
            </a:pPr>
            <a:r>
              <a:rPr lang="es-ES_tradnl" sz="900">
                <a:solidFill>
                  <a:srgbClr val="000000"/>
                </a:solidFill>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sp>
        <p:nvSpPr>
          <p:cNvPr id="16" name="McK Leyenda en español" hidden="1"/>
          <p:cNvSpPr>
            <a:spLocks noChangeArrowheads="1"/>
          </p:cNvSpPr>
          <p:nvPr>
            <p:custDataLst>
              <p:tags r:id="rId7"/>
            </p:custDataLst>
          </p:nvPr>
        </p:nvSpPr>
        <p:spPr bwMode="auto">
          <a:xfrm>
            <a:off x="2693988" y="6024563"/>
            <a:ext cx="3978275" cy="417512"/>
          </a:xfrm>
          <a:prstGeom prst="rect">
            <a:avLst/>
          </a:prstGeom>
          <a:noFill/>
          <a:ln w="9525">
            <a:noFill/>
            <a:miter lim="800000"/>
            <a:headEnd/>
            <a:tailEnd/>
          </a:ln>
          <a:effectLst/>
        </p:spPr>
        <p:txBody>
          <a:bodyPr lIns="0" tIns="0" rIns="0" bIns="0" anchor="b">
            <a:spAutoFit/>
          </a:bodyPr>
          <a:lstStyle/>
          <a:p>
            <a:pPr defTabSz="820738" eaLnBrk="0" hangingPunct="0">
              <a:defRPr/>
            </a:pPr>
            <a:r>
              <a:rPr lang="es-ES_tradnl" sz="900">
                <a:solidFill>
                  <a:srgbClr val="000000"/>
                </a:solidFill>
              </a:rPr>
              <a:t>Este documento es para uso exclusivo del cliente.  Ninguna parte del mismo puede circularse, citarse o reproducirse fuera de la organización del cliente sin previa autorización escrita de McKinsey &amp; Company, Inc.</a:t>
            </a:r>
          </a:p>
        </p:txBody>
      </p:sp>
      <p:sp>
        <p:nvSpPr>
          <p:cNvPr id="17" name="McK Leyenda en ingles" hidden="1"/>
          <p:cNvSpPr>
            <a:spLocks noChangeArrowheads="1"/>
          </p:cNvSpPr>
          <p:nvPr>
            <p:custDataLst>
              <p:tags r:id="rId8"/>
            </p:custDataLst>
          </p:nvPr>
        </p:nvSpPr>
        <p:spPr bwMode="auto">
          <a:xfrm>
            <a:off x="2693988" y="6024563"/>
            <a:ext cx="3987800" cy="417512"/>
          </a:xfrm>
          <a:prstGeom prst="rect">
            <a:avLst/>
          </a:prstGeom>
          <a:noFill/>
          <a:ln w="9525">
            <a:noFill/>
            <a:miter lim="800000"/>
            <a:headEnd/>
            <a:tailEnd/>
          </a:ln>
          <a:effectLst/>
        </p:spPr>
        <p:txBody>
          <a:bodyPr lIns="0" tIns="0" rIns="0" bIns="0" anchor="b">
            <a:spAutoFit/>
          </a:bodyPr>
          <a:lstStyle/>
          <a:p>
            <a:pPr defTabSz="820738" eaLnBrk="0" hangingPunct="0">
              <a:defRPr/>
            </a:pPr>
            <a:r>
              <a:rPr lang="es-ES_tradnl" sz="900">
                <a:solidFill>
                  <a:srgbClr val="000000"/>
                </a:solidFill>
              </a:rPr>
              <a:t>This report is solely for the use of client personnel.  No part of it may be circulated, quoted, or reproduced for distribution outside the client organization without prior approval from McKinsey &amp; Company, Inc.</a:t>
            </a:r>
          </a:p>
        </p:txBody>
      </p:sp>
      <p:sp>
        <p:nvSpPr>
          <p:cNvPr id="20" name="Espace réservé du numéro de diapositive 44"/>
          <p:cNvSpPr>
            <a:spLocks noGrp="1"/>
          </p:cNvSpPr>
          <p:nvPr>
            <p:ph type="sldNum" sz="quarter" idx="15"/>
          </p:nvPr>
        </p:nvSpPr>
        <p:spPr>
          <a:xfrm>
            <a:off x="4938713" y="6525344"/>
            <a:ext cx="296862" cy="174956"/>
          </a:xfrm>
        </p:spPr>
        <p:txBody>
          <a:bodyPr/>
          <a:lstStyle>
            <a:lvl1pPr algn="ctr">
              <a:defRPr/>
            </a:lvl1pPr>
          </a:lstStyle>
          <a:p>
            <a:pPr>
              <a:defRPr/>
            </a:pPr>
            <a:fld id="{059C2515-35DF-47F9-9D38-0EFC22581711}" type="slidenum">
              <a:rPr lang="en-GB" smtClean="0"/>
              <a:pPr>
                <a:defRPr/>
              </a:pPr>
              <a:t>‹#›</a:t>
            </a:fld>
            <a:endParaRPr lang="en-GB" dirty="0">
              <a:latin typeface="Trebuchet MS" pitchFamily="34" charset="0"/>
            </a:endParaRPr>
          </a:p>
        </p:txBody>
      </p:sp>
      <p:sp>
        <p:nvSpPr>
          <p:cNvPr id="21" name="Espace réservé du pied de page 45"/>
          <p:cNvSpPr>
            <a:spLocks noGrp="1"/>
          </p:cNvSpPr>
          <p:nvPr>
            <p:ph type="ftr" sz="quarter" idx="16"/>
          </p:nvPr>
        </p:nvSpPr>
        <p:spPr>
          <a:xfrm>
            <a:off x="152400" y="6525344"/>
            <a:ext cx="3195464" cy="174956"/>
          </a:xfrm>
          <a:prstGeom prst="rect">
            <a:avLst/>
          </a:prstGeom>
        </p:spPr>
        <p:txBody>
          <a:bodyPr numCol="1"/>
          <a:lstStyle>
            <a:lvl1pPr>
              <a:tabLst/>
              <a:defRPr>
                <a:latin typeface="Arial"/>
                <a:cs typeface="Arial"/>
              </a:defRPr>
            </a:lvl1pPr>
          </a:lstStyle>
          <a:p>
            <a:pPr>
              <a:defRPr/>
            </a:pPr>
            <a:r>
              <a:rPr lang="en-GB" dirty="0" smtClean="0"/>
              <a:t>Corporate HR | Sub-Community | Author’s name</a:t>
            </a:r>
            <a:endParaRPr lang="en-GB" dirty="0"/>
          </a:p>
        </p:txBody>
      </p:sp>
      <p:sp>
        <p:nvSpPr>
          <p:cNvPr id="25" name="Rectangle 95"/>
          <p:cNvSpPr>
            <a:spLocks noGrp="1" noChangeArrowheads="1"/>
          </p:cNvSpPr>
          <p:nvPr>
            <p:ph type="ctrTitle" hasCustomPrompt="1"/>
          </p:nvPr>
        </p:nvSpPr>
        <p:spPr>
          <a:xfrm>
            <a:off x="457200" y="4050000"/>
            <a:ext cx="8229600" cy="530915"/>
          </a:xfrm>
        </p:spPr>
        <p:txBody>
          <a:bodyPr wrap="square" anchor="t">
            <a:spAutoFit/>
          </a:bodyPr>
          <a:lstStyle>
            <a:lvl1pPr>
              <a:lnSpc>
                <a:spcPts val="4200"/>
              </a:lnSpc>
              <a:defRPr sz="3200" b="0" i="0" baseline="0">
                <a:latin typeface="Arial"/>
              </a:defRPr>
            </a:lvl1pPr>
          </a:lstStyle>
          <a:p>
            <a:r>
              <a:rPr lang="en-US" noProof="0" dirty="0" smtClean="0"/>
              <a:t>Title (Arial 32)</a:t>
            </a:r>
            <a:endParaRPr lang="en-GB" noProof="0" dirty="0"/>
          </a:p>
        </p:txBody>
      </p:sp>
      <p:sp>
        <p:nvSpPr>
          <p:cNvPr id="27" name="Espace réservé du texte 30"/>
          <p:cNvSpPr>
            <a:spLocks noGrp="1"/>
          </p:cNvSpPr>
          <p:nvPr>
            <p:ph type="body" sz="quarter" idx="10" hasCustomPrompt="1"/>
          </p:nvPr>
        </p:nvSpPr>
        <p:spPr>
          <a:xfrm>
            <a:off x="4929400" y="5731199"/>
            <a:ext cx="3754800" cy="246221"/>
          </a:xfrm>
        </p:spPr>
        <p:txBody>
          <a:bodyPr/>
          <a:lstStyle>
            <a:lvl1pPr algn="r">
              <a:defRPr sz="1600" baseline="0">
                <a:latin typeface="Arial" pitchFamily="34" charset="0"/>
              </a:defRPr>
            </a:lvl1pPr>
            <a:lvl2pPr>
              <a:defRPr sz="2400" baseline="0">
                <a:latin typeface="Arial" pitchFamily="34" charset="0"/>
              </a:defRPr>
            </a:lvl2pPr>
            <a:lvl3pPr>
              <a:defRPr sz="2400" baseline="0">
                <a:latin typeface="Arial" pitchFamily="34" charset="0"/>
              </a:defRPr>
            </a:lvl3pPr>
            <a:lvl4pPr>
              <a:defRPr sz="2400" baseline="0">
                <a:latin typeface="Arial" pitchFamily="34" charset="0"/>
              </a:defRPr>
            </a:lvl4pPr>
            <a:lvl5pPr>
              <a:defRPr sz="2400" baseline="0">
                <a:latin typeface="Arial" pitchFamily="34" charset="0"/>
              </a:defRPr>
            </a:lvl5pPr>
          </a:lstStyle>
          <a:p>
            <a:pPr lvl="0"/>
            <a:r>
              <a:rPr lang="en-US" noProof="0" dirty="0" smtClean="0"/>
              <a:t>Presenter’s Name (Arial 18)</a:t>
            </a:r>
          </a:p>
        </p:txBody>
      </p:sp>
      <p:sp>
        <p:nvSpPr>
          <p:cNvPr id="28" name="Espace réservé du texte 30"/>
          <p:cNvSpPr>
            <a:spLocks noGrp="1"/>
          </p:cNvSpPr>
          <p:nvPr>
            <p:ph type="body" sz="quarter" idx="11" hasCustomPrompt="1"/>
          </p:nvPr>
        </p:nvSpPr>
        <p:spPr>
          <a:xfrm>
            <a:off x="4930775" y="6015600"/>
            <a:ext cx="3757025" cy="184666"/>
          </a:xfrm>
        </p:spPr>
        <p:txBody>
          <a:bodyPr/>
          <a:lstStyle>
            <a:lvl1pPr algn="r">
              <a:defRPr sz="1200" baseline="0">
                <a:latin typeface="Arial" pitchFamily="34" charset="0"/>
              </a:defRPr>
            </a:lvl1pPr>
            <a:lvl2pPr>
              <a:defRPr sz="2400" baseline="0">
                <a:latin typeface="Arial" pitchFamily="34" charset="0"/>
              </a:defRPr>
            </a:lvl2pPr>
            <a:lvl3pPr>
              <a:defRPr sz="2400" baseline="0">
                <a:latin typeface="Arial" pitchFamily="34" charset="0"/>
              </a:defRPr>
            </a:lvl3pPr>
            <a:lvl4pPr>
              <a:defRPr sz="2400" baseline="0">
                <a:latin typeface="Arial" pitchFamily="34" charset="0"/>
              </a:defRPr>
            </a:lvl4pPr>
            <a:lvl5pPr>
              <a:defRPr sz="2400" baseline="0">
                <a:latin typeface="Arial" pitchFamily="34" charset="0"/>
              </a:defRPr>
            </a:lvl5pPr>
          </a:lstStyle>
          <a:p>
            <a:pPr lvl="0"/>
            <a:r>
              <a:rPr lang="en-US" noProof="0" dirty="0" smtClean="0"/>
              <a:t>Place/Date (Arial 12)</a:t>
            </a:r>
          </a:p>
        </p:txBody>
      </p:sp>
      <p:sp>
        <p:nvSpPr>
          <p:cNvPr id="29" name="Espace réservé du texte 23"/>
          <p:cNvSpPr>
            <a:spLocks noGrp="1"/>
          </p:cNvSpPr>
          <p:nvPr>
            <p:ph type="body" sz="quarter" idx="12" hasCustomPrompt="1"/>
          </p:nvPr>
        </p:nvSpPr>
        <p:spPr>
          <a:xfrm>
            <a:off x="457200" y="4687200"/>
            <a:ext cx="8229600" cy="430887"/>
          </a:xfrm>
        </p:spPr>
        <p:txBody>
          <a:bodyPr/>
          <a:lstStyle>
            <a:lvl1pPr>
              <a:defRPr sz="2800" baseline="0"/>
            </a:lvl1pPr>
          </a:lstStyle>
          <a:p>
            <a:pPr lvl="0"/>
            <a:r>
              <a:rPr lang="en-US" noProof="0" dirty="0" smtClean="0"/>
              <a:t>Subtitle (Arial 28)</a:t>
            </a:r>
          </a:p>
        </p:txBody>
      </p:sp>
      <p:sp>
        <p:nvSpPr>
          <p:cNvPr id="30" name="Espace réservé du texte 22"/>
          <p:cNvSpPr>
            <a:spLocks noGrp="1"/>
          </p:cNvSpPr>
          <p:nvPr>
            <p:ph type="body" sz="quarter" idx="13" hasCustomPrompt="1"/>
          </p:nvPr>
        </p:nvSpPr>
        <p:spPr>
          <a:xfrm>
            <a:off x="457200" y="5144400"/>
            <a:ext cx="8229600" cy="369332"/>
          </a:xfrm>
        </p:spPr>
        <p:txBody>
          <a:bodyPr/>
          <a:lstStyle>
            <a:lvl1pPr>
              <a:defRPr baseline="0"/>
            </a:lvl1pPr>
          </a:lstStyle>
          <a:p>
            <a:pPr lvl="0"/>
            <a:r>
              <a:rPr lang="en-US" noProof="0" dirty="0" smtClean="0"/>
              <a:t>Program slogan (Arial 20)</a:t>
            </a:r>
          </a:p>
        </p:txBody>
      </p:sp>
      <p:pic>
        <p:nvPicPr>
          <p:cNvPr id="32" name="Image 31" descr="NHR_LogoPMS_V287.jpg"/>
          <p:cNvPicPr>
            <a:picLocks noChangeAspect="1"/>
          </p:cNvPicPr>
          <p:nvPr userDrawn="1"/>
        </p:nvPicPr>
        <p:blipFill>
          <a:blip r:embed="rId12" cstate="print"/>
          <a:stretch>
            <a:fillRect/>
          </a:stretch>
        </p:blipFill>
        <p:spPr>
          <a:xfrm>
            <a:off x="6553200" y="381000"/>
            <a:ext cx="2180494" cy="533400"/>
          </a:xfrm>
          <a:prstGeom prst="rect">
            <a:avLst/>
          </a:prstGeom>
        </p:spPr>
      </p:pic>
      <p:sp>
        <p:nvSpPr>
          <p:cNvPr id="23" name="Espace réservé de la date 43"/>
          <p:cNvSpPr>
            <a:spLocks noGrp="1"/>
          </p:cNvSpPr>
          <p:nvPr>
            <p:ph type="dt" sz="half" idx="14"/>
          </p:nvPr>
        </p:nvSpPr>
        <p:spPr>
          <a:xfrm>
            <a:off x="3420000" y="6525344"/>
            <a:ext cx="995363" cy="174956"/>
          </a:xfrm>
        </p:spPr>
        <p:txBody>
          <a:bodyPr/>
          <a:lstStyle>
            <a:lvl1pPr>
              <a:defRPr>
                <a:latin typeface="Arial"/>
                <a:cs typeface="Arial"/>
              </a:defRPr>
            </a:lvl1pPr>
          </a:lstStyle>
          <a:p>
            <a:pPr>
              <a:defRPr/>
            </a:pPr>
            <a:fld id="{401A6E26-9473-4AC8-8BD9-BD86D7BAA510}" type="datetime3">
              <a:rPr lang="en-US" smtClean="0"/>
              <a:pPr>
                <a:defRPr/>
              </a:pPr>
              <a:t>5 February 2016</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8462"/>
            <a:ext cx="8229600" cy="439737"/>
          </a:xfrm>
        </p:spPr>
        <p:txBody>
          <a:bodyPr/>
          <a:lstStyle>
            <a:lvl1pPr>
              <a:defRPr b="1"/>
            </a:lvl1pPr>
          </a:lstStyle>
          <a:p>
            <a:r>
              <a:rPr lang="en-US" noProof="0" smtClean="0"/>
              <a:t>Click to edit Master title style</a:t>
            </a:r>
            <a:endParaRPr lang="en-GB" noProof="0" dirty="0"/>
          </a:p>
        </p:txBody>
      </p:sp>
      <p:sp>
        <p:nvSpPr>
          <p:cNvPr id="3" name="Content Placeholder 2"/>
          <p:cNvSpPr>
            <a:spLocks noGrp="1"/>
          </p:cNvSpPr>
          <p:nvPr>
            <p:ph idx="1"/>
          </p:nvPr>
        </p:nvSpPr>
        <p:spPr>
          <a:xfrm>
            <a:off x="457200" y="1134000"/>
            <a:ext cx="8229600" cy="18378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1" name="Espace réservé du numéro de diapositive 44"/>
          <p:cNvSpPr>
            <a:spLocks noGrp="1"/>
          </p:cNvSpPr>
          <p:nvPr>
            <p:ph type="sldNum" sz="quarter" idx="15"/>
          </p:nvPr>
        </p:nvSpPr>
        <p:spPr>
          <a:xfrm>
            <a:off x="4938713" y="6525344"/>
            <a:ext cx="296862" cy="174956"/>
          </a:xfrm>
        </p:spPr>
        <p:txBody>
          <a:bodyPr/>
          <a:lstStyle>
            <a:lvl1pPr algn="ctr">
              <a:defRPr/>
            </a:lvl1pPr>
          </a:lstStyle>
          <a:p>
            <a:pPr>
              <a:defRPr/>
            </a:pPr>
            <a:fld id="{059C2515-35DF-47F9-9D38-0EFC22581711}" type="slidenum">
              <a:rPr lang="en-GB" smtClean="0"/>
              <a:pPr>
                <a:defRPr/>
              </a:pPr>
              <a:t>‹#›</a:t>
            </a:fld>
            <a:endParaRPr lang="en-GB" dirty="0">
              <a:latin typeface="Trebuchet MS" pitchFamily="34" charset="0"/>
            </a:endParaRPr>
          </a:p>
        </p:txBody>
      </p:sp>
      <p:sp>
        <p:nvSpPr>
          <p:cNvPr id="12" name="Espace réservé du pied de page 45"/>
          <p:cNvSpPr>
            <a:spLocks noGrp="1"/>
          </p:cNvSpPr>
          <p:nvPr>
            <p:ph type="ftr" sz="quarter" idx="16"/>
          </p:nvPr>
        </p:nvSpPr>
        <p:spPr>
          <a:xfrm>
            <a:off x="152400" y="6525344"/>
            <a:ext cx="3195464" cy="174956"/>
          </a:xfrm>
          <a:prstGeom prst="rect">
            <a:avLst/>
          </a:prstGeom>
        </p:spPr>
        <p:txBody>
          <a:bodyPr numCol="1"/>
          <a:lstStyle>
            <a:lvl1pPr>
              <a:tabLst/>
              <a:defRPr>
                <a:latin typeface="Arial"/>
                <a:cs typeface="Arial"/>
              </a:defRPr>
            </a:lvl1pPr>
          </a:lstStyle>
          <a:p>
            <a:pPr>
              <a:defRPr/>
            </a:pPr>
            <a:r>
              <a:rPr lang="en-GB" dirty="0" smtClean="0"/>
              <a:t>Corporate HR | Sub-Community | Author’s name</a:t>
            </a:r>
            <a:endParaRPr lang="en-GB" dirty="0"/>
          </a:p>
        </p:txBody>
      </p:sp>
      <p:pic>
        <p:nvPicPr>
          <p:cNvPr id="8" name="Image 7" descr="NHR_LogoPMS_V287_neg.png"/>
          <p:cNvPicPr>
            <a:picLocks noChangeAspect="1"/>
          </p:cNvPicPr>
          <p:nvPr userDrawn="1"/>
        </p:nvPicPr>
        <p:blipFill>
          <a:blip r:embed="rId2" cstate="print"/>
          <a:stretch>
            <a:fillRect/>
          </a:stretch>
        </p:blipFill>
        <p:spPr>
          <a:xfrm>
            <a:off x="7467600" y="6419441"/>
            <a:ext cx="1524000" cy="372806"/>
          </a:xfrm>
          <a:prstGeom prst="rect">
            <a:avLst/>
          </a:prstGeom>
        </p:spPr>
      </p:pic>
      <p:sp>
        <p:nvSpPr>
          <p:cNvPr id="9" name="Espace réservé de la date 43"/>
          <p:cNvSpPr>
            <a:spLocks noGrp="1"/>
          </p:cNvSpPr>
          <p:nvPr>
            <p:ph type="dt" sz="half" idx="14"/>
          </p:nvPr>
        </p:nvSpPr>
        <p:spPr>
          <a:xfrm>
            <a:off x="3420000" y="6525344"/>
            <a:ext cx="995363" cy="174956"/>
          </a:xfrm>
        </p:spPr>
        <p:txBody>
          <a:bodyPr/>
          <a:lstStyle>
            <a:lvl1pPr>
              <a:defRPr>
                <a:latin typeface="Arial"/>
                <a:cs typeface="Arial"/>
              </a:defRPr>
            </a:lvl1pPr>
          </a:lstStyle>
          <a:p>
            <a:pPr>
              <a:defRPr/>
            </a:pPr>
            <a:fld id="{401A6E26-9473-4AC8-8BD9-BD86D7BAA510}" type="datetime3">
              <a:rPr lang="en-US" smtClean="0"/>
              <a:pPr>
                <a:defRPr/>
              </a:pPr>
              <a:t>5 February 2016</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8462"/>
            <a:ext cx="8229600" cy="439737"/>
          </a:xfrm>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134000"/>
            <a:ext cx="3743325"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62500" y="1134000"/>
            <a:ext cx="3743325"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1" name="Espace réservé de la date 43"/>
          <p:cNvSpPr>
            <a:spLocks noGrp="1"/>
          </p:cNvSpPr>
          <p:nvPr>
            <p:ph type="dt" sz="half" idx="14"/>
          </p:nvPr>
        </p:nvSpPr>
        <p:spPr>
          <a:xfrm>
            <a:off x="3420000" y="6525344"/>
            <a:ext cx="995363" cy="174956"/>
          </a:xfrm>
        </p:spPr>
        <p:txBody>
          <a:bodyPr/>
          <a:lstStyle>
            <a:lvl1pPr>
              <a:defRPr>
                <a:latin typeface="Arial"/>
                <a:cs typeface="Arial"/>
              </a:defRPr>
            </a:lvl1pPr>
          </a:lstStyle>
          <a:p>
            <a:pPr>
              <a:defRPr/>
            </a:pPr>
            <a:fld id="{401A6E26-9473-4AC8-8BD9-BD86D7BAA510}" type="datetime3">
              <a:rPr lang="en-US" smtClean="0"/>
              <a:pPr>
                <a:defRPr/>
              </a:pPr>
              <a:t>5 February 2016</a:t>
            </a:fld>
            <a:endParaRPr lang="en-GB" dirty="0"/>
          </a:p>
        </p:txBody>
      </p:sp>
      <p:sp>
        <p:nvSpPr>
          <p:cNvPr id="12" name="Espace réservé du numéro de diapositive 44"/>
          <p:cNvSpPr>
            <a:spLocks noGrp="1"/>
          </p:cNvSpPr>
          <p:nvPr>
            <p:ph type="sldNum" sz="quarter" idx="15"/>
          </p:nvPr>
        </p:nvSpPr>
        <p:spPr>
          <a:xfrm>
            <a:off x="4938713" y="6525344"/>
            <a:ext cx="296862" cy="174956"/>
          </a:xfrm>
        </p:spPr>
        <p:txBody>
          <a:bodyPr/>
          <a:lstStyle>
            <a:lvl1pPr algn="ctr">
              <a:defRPr/>
            </a:lvl1pPr>
          </a:lstStyle>
          <a:p>
            <a:pPr>
              <a:defRPr/>
            </a:pPr>
            <a:fld id="{059C2515-35DF-47F9-9D38-0EFC22581711}" type="slidenum">
              <a:rPr lang="en-GB" smtClean="0"/>
              <a:pPr>
                <a:defRPr/>
              </a:pPr>
              <a:t>‹#›</a:t>
            </a:fld>
            <a:endParaRPr lang="en-GB" dirty="0">
              <a:latin typeface="Trebuchet MS" pitchFamily="34" charset="0"/>
            </a:endParaRPr>
          </a:p>
        </p:txBody>
      </p:sp>
      <p:sp>
        <p:nvSpPr>
          <p:cNvPr id="13" name="Espace réservé du pied de page 45"/>
          <p:cNvSpPr>
            <a:spLocks noGrp="1"/>
          </p:cNvSpPr>
          <p:nvPr>
            <p:ph type="ftr" sz="quarter" idx="16"/>
          </p:nvPr>
        </p:nvSpPr>
        <p:spPr>
          <a:xfrm>
            <a:off x="152400" y="6525344"/>
            <a:ext cx="3195464" cy="174956"/>
          </a:xfrm>
          <a:prstGeom prst="rect">
            <a:avLst/>
          </a:prstGeom>
        </p:spPr>
        <p:txBody>
          <a:bodyPr numCol="1"/>
          <a:lstStyle>
            <a:lvl1pPr>
              <a:tabLst/>
              <a:defRPr>
                <a:latin typeface="Arial"/>
                <a:cs typeface="Arial"/>
              </a:defRPr>
            </a:lvl1pPr>
          </a:lstStyle>
          <a:p>
            <a:pPr>
              <a:defRPr/>
            </a:pPr>
            <a:r>
              <a:rPr lang="en-GB" dirty="0" smtClean="0"/>
              <a:t>Corporate HR | Sub-Community | Author’s name</a:t>
            </a:r>
            <a:endParaRPr lang="en-GB" dirty="0"/>
          </a:p>
        </p:txBody>
      </p:sp>
      <p:pic>
        <p:nvPicPr>
          <p:cNvPr id="9" name="Image 8" descr="NHR_LogoPMS_V287_neg.png"/>
          <p:cNvPicPr>
            <a:picLocks noChangeAspect="1"/>
          </p:cNvPicPr>
          <p:nvPr userDrawn="1"/>
        </p:nvPicPr>
        <p:blipFill>
          <a:blip r:embed="rId2" cstate="print"/>
          <a:stretch>
            <a:fillRect/>
          </a:stretch>
        </p:blipFill>
        <p:spPr>
          <a:xfrm>
            <a:off x="7467600" y="6419441"/>
            <a:ext cx="1524000" cy="372806"/>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9600"/>
            <a:ext cx="8229600" cy="432000"/>
          </a:xfrm>
        </p:spPr>
        <p:txBody>
          <a:bodyPr/>
          <a:lstStyle>
            <a:lvl1pPr>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457200" y="1134000"/>
            <a:ext cx="4040188" cy="7386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457200" y="1946800"/>
            <a:ext cx="4040188"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Text Placeholder 4"/>
          <p:cNvSpPr>
            <a:spLocks noGrp="1"/>
          </p:cNvSpPr>
          <p:nvPr>
            <p:ph type="body" sz="quarter" idx="3"/>
          </p:nvPr>
        </p:nvSpPr>
        <p:spPr>
          <a:xfrm>
            <a:off x="4645025" y="1134000"/>
            <a:ext cx="4041775" cy="7386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1946800"/>
            <a:ext cx="4041775"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3" name="Espace réservé de la date 43"/>
          <p:cNvSpPr>
            <a:spLocks noGrp="1"/>
          </p:cNvSpPr>
          <p:nvPr>
            <p:ph type="dt" sz="half" idx="14"/>
          </p:nvPr>
        </p:nvSpPr>
        <p:spPr>
          <a:xfrm>
            <a:off x="3420000" y="6525344"/>
            <a:ext cx="995363" cy="174956"/>
          </a:xfrm>
        </p:spPr>
        <p:txBody>
          <a:bodyPr/>
          <a:lstStyle>
            <a:lvl1pPr>
              <a:defRPr>
                <a:latin typeface="Arial"/>
                <a:cs typeface="Arial"/>
              </a:defRPr>
            </a:lvl1pPr>
          </a:lstStyle>
          <a:p>
            <a:pPr>
              <a:defRPr/>
            </a:pPr>
            <a:fld id="{401A6E26-9473-4AC8-8BD9-BD86D7BAA510}" type="datetime3">
              <a:rPr lang="en-US" smtClean="0"/>
              <a:pPr>
                <a:defRPr/>
              </a:pPr>
              <a:t>5 February 2016</a:t>
            </a:fld>
            <a:endParaRPr lang="en-GB" dirty="0"/>
          </a:p>
        </p:txBody>
      </p:sp>
      <p:sp>
        <p:nvSpPr>
          <p:cNvPr id="14" name="Espace réservé du numéro de diapositive 44"/>
          <p:cNvSpPr>
            <a:spLocks noGrp="1"/>
          </p:cNvSpPr>
          <p:nvPr>
            <p:ph type="sldNum" sz="quarter" idx="15"/>
          </p:nvPr>
        </p:nvSpPr>
        <p:spPr>
          <a:xfrm>
            <a:off x="4938713" y="6525344"/>
            <a:ext cx="296862" cy="174956"/>
          </a:xfrm>
        </p:spPr>
        <p:txBody>
          <a:bodyPr/>
          <a:lstStyle>
            <a:lvl1pPr algn="ctr">
              <a:defRPr/>
            </a:lvl1pPr>
          </a:lstStyle>
          <a:p>
            <a:pPr>
              <a:defRPr/>
            </a:pPr>
            <a:fld id="{059C2515-35DF-47F9-9D38-0EFC22581711}" type="slidenum">
              <a:rPr lang="en-GB" smtClean="0"/>
              <a:pPr>
                <a:defRPr/>
              </a:pPr>
              <a:t>‹#›</a:t>
            </a:fld>
            <a:endParaRPr lang="en-GB" dirty="0">
              <a:latin typeface="Trebuchet MS" pitchFamily="34" charset="0"/>
            </a:endParaRPr>
          </a:p>
        </p:txBody>
      </p:sp>
      <p:sp>
        <p:nvSpPr>
          <p:cNvPr id="15" name="Espace réservé du pied de page 45"/>
          <p:cNvSpPr>
            <a:spLocks noGrp="1"/>
          </p:cNvSpPr>
          <p:nvPr>
            <p:ph type="ftr" sz="quarter" idx="16"/>
          </p:nvPr>
        </p:nvSpPr>
        <p:spPr>
          <a:xfrm>
            <a:off x="152400" y="6525344"/>
            <a:ext cx="3195464" cy="174956"/>
          </a:xfrm>
          <a:prstGeom prst="rect">
            <a:avLst/>
          </a:prstGeom>
        </p:spPr>
        <p:txBody>
          <a:bodyPr numCol="1"/>
          <a:lstStyle>
            <a:lvl1pPr>
              <a:tabLst/>
              <a:defRPr>
                <a:latin typeface="Arial"/>
                <a:cs typeface="Arial"/>
              </a:defRPr>
            </a:lvl1pPr>
          </a:lstStyle>
          <a:p>
            <a:pPr>
              <a:defRPr/>
            </a:pPr>
            <a:r>
              <a:rPr lang="en-GB" dirty="0" smtClean="0"/>
              <a:t>Corporate HR | Sub-Community | Author’s name</a:t>
            </a:r>
            <a:endParaRPr lang="en-GB" dirty="0"/>
          </a:p>
        </p:txBody>
      </p:sp>
      <p:pic>
        <p:nvPicPr>
          <p:cNvPr id="11" name="Image 10" descr="NHR_LogoPMS_V287_neg.png"/>
          <p:cNvPicPr>
            <a:picLocks noChangeAspect="1"/>
          </p:cNvPicPr>
          <p:nvPr userDrawn="1"/>
        </p:nvPicPr>
        <p:blipFill>
          <a:blip r:embed="rId2" cstate="print"/>
          <a:stretch>
            <a:fillRect/>
          </a:stretch>
        </p:blipFill>
        <p:spPr>
          <a:xfrm>
            <a:off x="7467600" y="6419441"/>
            <a:ext cx="1524000" cy="372806"/>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tags" Target="../tags/tag8.xml"/><Relationship Id="rId3" Type="http://schemas.openxmlformats.org/officeDocument/2006/relationships/slideLayout" Target="../slideLayouts/slideLayout3.xml"/><Relationship Id="rId7" Type="http://schemas.openxmlformats.org/officeDocument/2006/relationships/tags" Target="../tags/tag2.xml"/><Relationship Id="rId12" Type="http://schemas.openxmlformats.org/officeDocument/2006/relationships/tags" Target="../tags/tag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11" Type="http://schemas.openxmlformats.org/officeDocument/2006/relationships/tags" Target="../tags/tag6.xml"/><Relationship Id="rId5" Type="http://schemas.openxmlformats.org/officeDocument/2006/relationships/theme" Target="../theme/theme1.xml"/><Relationship Id="rId10"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tags" Target="../tags/tag4.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29" name="Image 28" descr="BG_Outline_PPT__287_rev_201.jpg"/>
          <p:cNvPicPr>
            <a:picLocks noChangeAspect="1"/>
          </p:cNvPicPr>
          <p:nvPr/>
        </p:nvPicPr>
        <p:blipFill>
          <a:blip r:embed="rId14" cstate="print"/>
          <a:stretch>
            <a:fillRect/>
          </a:stretch>
        </p:blipFill>
        <p:spPr>
          <a:xfrm>
            <a:off x="0" y="0"/>
            <a:ext cx="9156717" cy="6858000"/>
          </a:xfrm>
          <a:prstGeom prst="rect">
            <a:avLst/>
          </a:prstGeom>
        </p:spPr>
      </p:pic>
      <p:sp>
        <p:nvSpPr>
          <p:cNvPr id="4102" name="McK Measure" hidden="1"/>
          <p:cNvSpPr txBox="1">
            <a:spLocks noChangeArrowheads="1"/>
          </p:cNvSpPr>
          <p:nvPr>
            <p:custDataLst>
              <p:tags r:id="rId6"/>
            </p:custDataLst>
          </p:nvPr>
        </p:nvSpPr>
        <p:spPr bwMode="auto">
          <a:xfrm>
            <a:off x="142875" y="542925"/>
            <a:ext cx="1435100" cy="244475"/>
          </a:xfrm>
          <a:prstGeom prst="rect">
            <a:avLst/>
          </a:prstGeom>
          <a:noFill/>
          <a:ln w="9525">
            <a:noFill/>
            <a:miter lim="800000"/>
            <a:headEnd/>
            <a:tailEnd/>
          </a:ln>
          <a:effectLst/>
        </p:spPr>
        <p:txBody>
          <a:bodyPr wrap="none" lIns="0" tIns="0" rIns="0" bIns="0">
            <a:spAutoFit/>
          </a:bodyPr>
          <a:lstStyle/>
          <a:p>
            <a:pPr defTabSz="912813">
              <a:defRPr/>
            </a:pPr>
            <a:r>
              <a:rPr lang="es-ES_tradnl" sz="1600">
                <a:solidFill>
                  <a:srgbClr val="000000"/>
                </a:solidFill>
              </a:rPr>
              <a:t>Unit of measure</a:t>
            </a:r>
          </a:p>
        </p:txBody>
      </p:sp>
      <p:sp>
        <p:nvSpPr>
          <p:cNvPr id="4103" name="McK Footnote" hidden="1"/>
          <p:cNvSpPr txBox="1">
            <a:spLocks noChangeArrowheads="1"/>
          </p:cNvSpPr>
          <p:nvPr>
            <p:custDataLst>
              <p:tags r:id="rId7"/>
            </p:custDataLst>
          </p:nvPr>
        </p:nvSpPr>
        <p:spPr bwMode="auto">
          <a:xfrm>
            <a:off x="142875" y="6288088"/>
            <a:ext cx="8766175" cy="390525"/>
          </a:xfrm>
          <a:prstGeom prst="rect">
            <a:avLst/>
          </a:prstGeom>
          <a:noFill/>
          <a:ln w="9525">
            <a:noFill/>
            <a:miter lim="800000"/>
            <a:headEnd/>
            <a:tailEnd/>
          </a:ln>
          <a:effectLst/>
        </p:spPr>
        <p:txBody>
          <a:bodyPr lIns="0" tIns="0" rIns="0" bIns="0" anchor="b">
            <a:spAutoFit/>
          </a:bodyPr>
          <a:lstStyle/>
          <a:p>
            <a:pPr marL="574675" indent="-574675" defTabSz="912813">
              <a:spcAft>
                <a:spcPts val="200"/>
              </a:spcAft>
              <a:tabLst>
                <a:tab pos="528638" algn="r"/>
              </a:tabLst>
              <a:defRPr/>
            </a:pPr>
            <a:r>
              <a:rPr lang="es-ES_tradnl" sz="1200">
                <a:solidFill>
                  <a:srgbClr val="000000"/>
                </a:solidFill>
              </a:rPr>
              <a:t>	*	Footnote</a:t>
            </a:r>
          </a:p>
          <a:p>
            <a:pPr marL="574675" indent="-574675" defTabSz="912813">
              <a:spcAft>
                <a:spcPts val="200"/>
              </a:spcAft>
              <a:tabLst>
                <a:tab pos="528638" algn="r"/>
              </a:tabLst>
              <a:defRPr/>
            </a:pPr>
            <a:r>
              <a:rPr lang="es-ES_tradnl" sz="1200">
                <a:solidFill>
                  <a:srgbClr val="000000"/>
                </a:solidFill>
              </a:rPr>
              <a:t>Source:	Source</a:t>
            </a:r>
          </a:p>
        </p:txBody>
      </p:sp>
      <p:grpSp>
        <p:nvGrpSpPr>
          <p:cNvPr id="2" name="McK Etiqueta" hidden="1"/>
          <p:cNvGrpSpPr>
            <a:grpSpLocks/>
          </p:cNvGrpSpPr>
          <p:nvPr>
            <p:custDataLst>
              <p:tags r:id="rId8"/>
            </p:custDataLst>
          </p:nvPr>
        </p:nvGrpSpPr>
        <p:grpSpPr bwMode="auto">
          <a:xfrm>
            <a:off x="7450138" y="290513"/>
            <a:ext cx="1458912" cy="219075"/>
            <a:chOff x="4599" y="179"/>
            <a:chExt cx="901" cy="136"/>
          </a:xfrm>
        </p:grpSpPr>
        <p:sp>
          <p:nvSpPr>
            <p:cNvPr id="4105" name="McK Footnote" hidden="1"/>
            <p:cNvSpPr>
              <a:spLocks noChangeArrowheads="1"/>
            </p:cNvSpPr>
            <p:nvPr userDrawn="1"/>
          </p:nvSpPr>
          <p:spPr bwMode="auto">
            <a:xfrm>
              <a:off x="4599" y="189"/>
              <a:ext cx="901" cy="115"/>
            </a:xfrm>
            <a:prstGeom prst="rect">
              <a:avLst/>
            </a:prstGeom>
            <a:noFill/>
            <a:ln w="9525">
              <a:noFill/>
              <a:miter lim="800000"/>
              <a:headEnd/>
              <a:tailEnd/>
            </a:ln>
            <a:effectLst/>
          </p:spPr>
          <p:txBody>
            <a:bodyPr wrap="none" lIns="0" tIns="0" rIns="0" bIns="0">
              <a:spAutoFit/>
            </a:bodyPr>
            <a:lstStyle/>
            <a:p>
              <a:pPr algn="r" defTabSz="828675" eaLnBrk="0" hangingPunct="0">
                <a:defRPr/>
              </a:pPr>
              <a:r>
                <a:rPr lang="es-ES_tradnl" sz="1200">
                  <a:solidFill>
                    <a:srgbClr val="000000"/>
                  </a:solidFill>
                </a:rPr>
                <a:t>STICKER (ALL CAP</a:t>
              </a:r>
              <a:r>
                <a:rPr lang="es-ES_tradnl" sz="1200" i="1">
                  <a:solidFill>
                    <a:srgbClr val="000000"/>
                  </a:solidFill>
                </a:rPr>
                <a:t>)</a:t>
              </a:r>
            </a:p>
          </p:txBody>
        </p:sp>
        <p:grpSp>
          <p:nvGrpSpPr>
            <p:cNvPr id="3" name="Group 10" hidden="1"/>
            <p:cNvGrpSpPr>
              <a:grpSpLocks/>
            </p:cNvGrpSpPr>
            <p:nvPr userDrawn="1"/>
          </p:nvGrpSpPr>
          <p:grpSpPr bwMode="auto">
            <a:xfrm>
              <a:off x="4599" y="179"/>
              <a:ext cx="901" cy="136"/>
              <a:chOff x="5205" y="2473"/>
              <a:chExt cx="351" cy="111"/>
            </a:xfrm>
          </p:grpSpPr>
          <p:sp>
            <p:nvSpPr>
              <p:cNvPr id="4107" name="Line 11" hidden="1"/>
              <p:cNvSpPr>
                <a:spLocks noChangeShapeType="1"/>
              </p:cNvSpPr>
              <p:nvPr/>
            </p:nvSpPr>
            <p:spPr bwMode="blackWhite">
              <a:xfrm>
                <a:off x="5205" y="2473"/>
                <a:ext cx="351" cy="0"/>
              </a:xfrm>
              <a:prstGeom prst="line">
                <a:avLst/>
              </a:prstGeom>
              <a:noFill/>
              <a:ln w="9525">
                <a:solidFill>
                  <a:schemeClr val="tx1"/>
                </a:solidFill>
                <a:round/>
                <a:headEnd/>
                <a:tailEnd/>
              </a:ln>
              <a:effectLst/>
            </p:spPr>
            <p:txBody>
              <a:bodyPr wrap="none" anchor="ctr"/>
              <a:lstStyle/>
              <a:p>
                <a:pPr algn="ctr">
                  <a:buSzPct val="120000"/>
                  <a:defRPr/>
                </a:pPr>
                <a:endParaRPr lang="fr-CH" sz="1600" b="1">
                  <a:solidFill>
                    <a:srgbClr val="000000"/>
                  </a:solidFill>
                  <a:latin typeface="Futura Bk"/>
                </a:endParaRPr>
              </a:p>
            </p:txBody>
          </p:sp>
          <p:sp>
            <p:nvSpPr>
              <p:cNvPr id="4108" name="Line 12" hidden="1"/>
              <p:cNvSpPr>
                <a:spLocks noChangeShapeType="1"/>
              </p:cNvSpPr>
              <p:nvPr/>
            </p:nvSpPr>
            <p:spPr bwMode="blackWhite">
              <a:xfrm>
                <a:off x="5205" y="2584"/>
                <a:ext cx="351" cy="0"/>
              </a:xfrm>
              <a:prstGeom prst="line">
                <a:avLst/>
              </a:prstGeom>
              <a:noFill/>
              <a:ln w="9525">
                <a:solidFill>
                  <a:schemeClr val="tx1"/>
                </a:solidFill>
                <a:round/>
                <a:headEnd/>
                <a:tailEnd/>
              </a:ln>
              <a:effectLst/>
            </p:spPr>
            <p:txBody>
              <a:bodyPr wrap="none" anchor="ctr"/>
              <a:lstStyle/>
              <a:p>
                <a:pPr algn="ctr">
                  <a:buSzPct val="120000"/>
                  <a:defRPr/>
                </a:pPr>
                <a:endParaRPr lang="fr-CH" sz="1600" b="1">
                  <a:solidFill>
                    <a:srgbClr val="000000"/>
                  </a:solidFill>
                  <a:latin typeface="Futura Bk"/>
                </a:endParaRPr>
              </a:p>
            </p:txBody>
          </p:sp>
        </p:grpSp>
      </p:grpSp>
      <p:grpSp>
        <p:nvGrpSpPr>
          <p:cNvPr id="4" name="McK Legend" hidden="1"/>
          <p:cNvGrpSpPr>
            <a:grpSpLocks/>
          </p:cNvGrpSpPr>
          <p:nvPr>
            <p:custDataLst>
              <p:tags r:id="rId9"/>
            </p:custDataLst>
          </p:nvPr>
        </p:nvGrpSpPr>
        <p:grpSpPr bwMode="auto">
          <a:xfrm>
            <a:off x="8099425" y="587375"/>
            <a:ext cx="809625" cy="782638"/>
            <a:chOff x="5000" y="363"/>
            <a:chExt cx="500" cy="483"/>
          </a:xfrm>
        </p:grpSpPr>
        <p:grpSp>
          <p:nvGrpSpPr>
            <p:cNvPr id="5" name="McK Legend" hidden="1"/>
            <p:cNvGrpSpPr>
              <a:grpSpLocks/>
            </p:cNvGrpSpPr>
            <p:nvPr/>
          </p:nvGrpSpPr>
          <p:grpSpPr bwMode="auto">
            <a:xfrm>
              <a:off x="5000" y="363"/>
              <a:ext cx="494" cy="113"/>
              <a:chOff x="5000" y="363"/>
              <a:chExt cx="494" cy="113"/>
            </a:xfrm>
          </p:grpSpPr>
          <p:sp>
            <p:nvSpPr>
              <p:cNvPr id="4111" name="Rectangle 15" hidden="1"/>
              <p:cNvSpPr>
                <a:spLocks noChangeArrowheads="1"/>
              </p:cNvSpPr>
              <p:nvPr/>
            </p:nvSpPr>
            <p:spPr bwMode="auto">
              <a:xfrm>
                <a:off x="5000" y="377"/>
                <a:ext cx="143" cy="92"/>
              </a:xfrm>
              <a:prstGeom prst="rect">
                <a:avLst/>
              </a:prstGeom>
              <a:solidFill>
                <a:schemeClr val="accent1"/>
              </a:solidFill>
              <a:ln w="12700">
                <a:solidFill>
                  <a:schemeClr val="tx1"/>
                </a:solidFill>
                <a:miter lim="800000"/>
                <a:headEnd/>
                <a:tailEnd/>
              </a:ln>
              <a:effectLst/>
            </p:spPr>
            <p:txBody>
              <a:bodyPr wrap="none" lIns="0" tIns="0" rIns="0" bIns="0" anchor="b">
                <a:spAutoFit/>
              </a:bodyPr>
              <a:lstStyle/>
              <a:p>
                <a:pPr algn="ctr">
                  <a:buSzPct val="120000"/>
                  <a:defRPr/>
                </a:pPr>
                <a:endParaRPr lang="fr-CH" sz="1600" b="1">
                  <a:solidFill>
                    <a:srgbClr val="000000"/>
                  </a:solidFill>
                  <a:latin typeface="Futura Bk"/>
                </a:endParaRPr>
              </a:p>
            </p:txBody>
          </p:sp>
          <p:sp>
            <p:nvSpPr>
              <p:cNvPr id="4112" name="McK Footnote" hidden="1"/>
              <p:cNvSpPr>
                <a:spLocks noChangeArrowheads="1"/>
              </p:cNvSpPr>
              <p:nvPr/>
            </p:nvSpPr>
            <p:spPr bwMode="black">
              <a:xfrm>
                <a:off x="5182" y="363"/>
                <a:ext cx="312" cy="113"/>
              </a:xfrm>
              <a:prstGeom prst="rect">
                <a:avLst/>
              </a:prstGeom>
              <a:noFill/>
              <a:ln w="9525">
                <a:noFill/>
                <a:miter lim="800000"/>
                <a:headEnd/>
                <a:tailEnd/>
              </a:ln>
              <a:effectLst/>
            </p:spPr>
            <p:txBody>
              <a:bodyPr wrap="none" lIns="0" tIns="0" rIns="0" bIns="0">
                <a:spAutoFit/>
              </a:bodyPr>
              <a:lstStyle/>
              <a:p>
                <a:pPr defTabSz="820738" eaLnBrk="0" hangingPunct="0">
                  <a:defRPr/>
                </a:pPr>
                <a:r>
                  <a:rPr lang="es-ES_tradnl" sz="1200">
                    <a:solidFill>
                      <a:srgbClr val="000000"/>
                    </a:solidFill>
                  </a:rPr>
                  <a:t>Legend</a:t>
                </a:r>
              </a:p>
            </p:txBody>
          </p:sp>
        </p:grpSp>
        <p:grpSp>
          <p:nvGrpSpPr>
            <p:cNvPr id="6" name="Group 17" hidden="1"/>
            <p:cNvGrpSpPr>
              <a:grpSpLocks/>
            </p:cNvGrpSpPr>
            <p:nvPr/>
          </p:nvGrpSpPr>
          <p:grpSpPr bwMode="auto">
            <a:xfrm>
              <a:off x="5000" y="485"/>
              <a:ext cx="500" cy="115"/>
              <a:chOff x="5000" y="485"/>
              <a:chExt cx="500" cy="115"/>
            </a:xfrm>
          </p:grpSpPr>
          <p:sp>
            <p:nvSpPr>
              <p:cNvPr id="4114" name="Rectangle 18" hidden="1"/>
              <p:cNvSpPr>
                <a:spLocks noChangeArrowheads="1"/>
              </p:cNvSpPr>
              <p:nvPr/>
            </p:nvSpPr>
            <p:spPr bwMode="auto">
              <a:xfrm>
                <a:off x="5000" y="499"/>
                <a:ext cx="143" cy="92"/>
              </a:xfrm>
              <a:prstGeom prst="rect">
                <a:avLst/>
              </a:prstGeom>
              <a:solidFill>
                <a:schemeClr val="accent2"/>
              </a:solidFill>
              <a:ln w="12700">
                <a:solidFill>
                  <a:schemeClr val="tx1"/>
                </a:solidFill>
                <a:miter lim="800000"/>
                <a:headEnd/>
                <a:tailEnd/>
              </a:ln>
              <a:effectLst/>
            </p:spPr>
            <p:txBody>
              <a:bodyPr wrap="none" lIns="0" tIns="0" rIns="0" bIns="0" anchor="b">
                <a:spAutoFit/>
              </a:bodyPr>
              <a:lstStyle/>
              <a:p>
                <a:pPr algn="ctr">
                  <a:buSzPct val="120000"/>
                  <a:defRPr/>
                </a:pPr>
                <a:endParaRPr lang="fr-CH" sz="1600" b="1">
                  <a:solidFill>
                    <a:srgbClr val="000000"/>
                  </a:solidFill>
                  <a:latin typeface="Futura Bk"/>
                </a:endParaRPr>
              </a:p>
            </p:txBody>
          </p:sp>
          <p:sp>
            <p:nvSpPr>
              <p:cNvPr id="4115" name="McK Footnote" hidden="1"/>
              <p:cNvSpPr>
                <a:spLocks noChangeArrowheads="1"/>
              </p:cNvSpPr>
              <p:nvPr/>
            </p:nvSpPr>
            <p:spPr bwMode="black">
              <a:xfrm>
                <a:off x="5182" y="485"/>
                <a:ext cx="318" cy="115"/>
              </a:xfrm>
              <a:prstGeom prst="rect">
                <a:avLst/>
              </a:prstGeom>
              <a:noFill/>
              <a:ln w="9525">
                <a:noFill/>
                <a:miter lim="800000"/>
                <a:headEnd/>
                <a:tailEnd/>
              </a:ln>
              <a:effectLst/>
            </p:spPr>
            <p:txBody>
              <a:bodyPr wrap="none" lIns="0" tIns="0" rIns="0" bIns="0">
                <a:spAutoFit/>
              </a:bodyPr>
              <a:lstStyle/>
              <a:p>
                <a:pPr defTabSz="820738" eaLnBrk="0" hangingPunct="0">
                  <a:defRPr/>
                </a:pPr>
                <a:r>
                  <a:rPr lang="es-ES_tradnl" sz="1200">
                    <a:solidFill>
                      <a:srgbClr val="000000"/>
                    </a:solidFill>
                  </a:rPr>
                  <a:t>Legend</a:t>
                </a:r>
              </a:p>
            </p:txBody>
          </p:sp>
        </p:grpSp>
        <p:grpSp>
          <p:nvGrpSpPr>
            <p:cNvPr id="7" name="Group 20" hidden="1"/>
            <p:cNvGrpSpPr>
              <a:grpSpLocks/>
            </p:cNvGrpSpPr>
            <p:nvPr/>
          </p:nvGrpSpPr>
          <p:grpSpPr bwMode="auto">
            <a:xfrm>
              <a:off x="5000" y="608"/>
              <a:ext cx="500" cy="115"/>
              <a:chOff x="5000" y="608"/>
              <a:chExt cx="500" cy="115"/>
            </a:xfrm>
          </p:grpSpPr>
          <p:sp>
            <p:nvSpPr>
              <p:cNvPr id="4117" name="Rectangle 21" hidden="1"/>
              <p:cNvSpPr>
                <a:spLocks noChangeArrowheads="1"/>
              </p:cNvSpPr>
              <p:nvPr/>
            </p:nvSpPr>
            <p:spPr bwMode="auto">
              <a:xfrm>
                <a:off x="5000" y="622"/>
                <a:ext cx="143" cy="92"/>
              </a:xfrm>
              <a:prstGeom prst="rect">
                <a:avLst/>
              </a:prstGeom>
              <a:solidFill>
                <a:schemeClr val="hlink"/>
              </a:solidFill>
              <a:ln w="12700">
                <a:solidFill>
                  <a:schemeClr val="tx1"/>
                </a:solidFill>
                <a:miter lim="800000"/>
                <a:headEnd/>
                <a:tailEnd/>
              </a:ln>
              <a:effectLst/>
            </p:spPr>
            <p:txBody>
              <a:bodyPr wrap="none" lIns="0" tIns="0" rIns="0" bIns="0" anchor="b">
                <a:spAutoFit/>
              </a:bodyPr>
              <a:lstStyle/>
              <a:p>
                <a:pPr algn="ctr">
                  <a:buSzPct val="120000"/>
                  <a:defRPr/>
                </a:pPr>
                <a:endParaRPr lang="fr-CH" sz="1600" b="1">
                  <a:solidFill>
                    <a:srgbClr val="000000"/>
                  </a:solidFill>
                  <a:latin typeface="Futura Bk"/>
                </a:endParaRPr>
              </a:p>
            </p:txBody>
          </p:sp>
          <p:sp>
            <p:nvSpPr>
              <p:cNvPr id="4118" name="McK Footnote" hidden="1"/>
              <p:cNvSpPr>
                <a:spLocks noChangeArrowheads="1"/>
              </p:cNvSpPr>
              <p:nvPr/>
            </p:nvSpPr>
            <p:spPr bwMode="black">
              <a:xfrm>
                <a:off x="5182" y="608"/>
                <a:ext cx="318" cy="115"/>
              </a:xfrm>
              <a:prstGeom prst="rect">
                <a:avLst/>
              </a:prstGeom>
              <a:noFill/>
              <a:ln w="9525">
                <a:noFill/>
                <a:miter lim="800000"/>
                <a:headEnd/>
                <a:tailEnd/>
              </a:ln>
              <a:effectLst/>
            </p:spPr>
            <p:txBody>
              <a:bodyPr wrap="none" lIns="0" tIns="0" rIns="0" bIns="0">
                <a:spAutoFit/>
              </a:bodyPr>
              <a:lstStyle/>
              <a:p>
                <a:pPr defTabSz="820738" eaLnBrk="0" hangingPunct="0">
                  <a:defRPr/>
                </a:pPr>
                <a:r>
                  <a:rPr lang="es-ES_tradnl" sz="1200">
                    <a:solidFill>
                      <a:srgbClr val="000000"/>
                    </a:solidFill>
                  </a:rPr>
                  <a:t>Legend</a:t>
                </a:r>
              </a:p>
            </p:txBody>
          </p:sp>
        </p:grpSp>
        <p:grpSp>
          <p:nvGrpSpPr>
            <p:cNvPr id="8" name="Group 23" hidden="1"/>
            <p:cNvGrpSpPr>
              <a:grpSpLocks/>
            </p:cNvGrpSpPr>
            <p:nvPr/>
          </p:nvGrpSpPr>
          <p:grpSpPr bwMode="auto">
            <a:xfrm>
              <a:off x="5000" y="731"/>
              <a:ext cx="500" cy="115"/>
              <a:chOff x="5000" y="731"/>
              <a:chExt cx="500" cy="115"/>
            </a:xfrm>
          </p:grpSpPr>
          <p:sp>
            <p:nvSpPr>
              <p:cNvPr id="4120" name="Rectangle 24" hidden="1"/>
              <p:cNvSpPr>
                <a:spLocks noChangeArrowheads="1"/>
              </p:cNvSpPr>
              <p:nvPr/>
            </p:nvSpPr>
            <p:spPr bwMode="auto">
              <a:xfrm>
                <a:off x="5000" y="745"/>
                <a:ext cx="144" cy="92"/>
              </a:xfrm>
              <a:prstGeom prst="rect">
                <a:avLst/>
              </a:prstGeom>
              <a:solidFill>
                <a:schemeClr val="folHlink"/>
              </a:solidFill>
              <a:ln w="12700">
                <a:solidFill>
                  <a:schemeClr val="tx1"/>
                </a:solidFill>
                <a:miter lim="800000"/>
                <a:headEnd/>
                <a:tailEnd/>
              </a:ln>
              <a:effectLst/>
            </p:spPr>
            <p:txBody>
              <a:bodyPr wrap="none" lIns="0" tIns="0" rIns="0" bIns="0" anchor="b">
                <a:spAutoFit/>
              </a:bodyPr>
              <a:lstStyle/>
              <a:p>
                <a:pPr algn="ctr">
                  <a:buSzPct val="120000"/>
                  <a:defRPr/>
                </a:pPr>
                <a:endParaRPr lang="fr-CH" sz="1600" b="1">
                  <a:solidFill>
                    <a:srgbClr val="000000"/>
                  </a:solidFill>
                  <a:latin typeface="Futura Bk"/>
                </a:endParaRPr>
              </a:p>
            </p:txBody>
          </p:sp>
          <p:sp>
            <p:nvSpPr>
              <p:cNvPr id="4121" name="McK Legend" hidden="1"/>
              <p:cNvSpPr>
                <a:spLocks noChangeArrowheads="1"/>
              </p:cNvSpPr>
              <p:nvPr/>
            </p:nvSpPr>
            <p:spPr bwMode="black">
              <a:xfrm>
                <a:off x="5182" y="731"/>
                <a:ext cx="318" cy="115"/>
              </a:xfrm>
              <a:prstGeom prst="rect">
                <a:avLst/>
              </a:prstGeom>
              <a:noFill/>
              <a:ln w="9525">
                <a:noFill/>
                <a:miter lim="800000"/>
                <a:headEnd/>
                <a:tailEnd/>
              </a:ln>
              <a:effectLst/>
            </p:spPr>
            <p:txBody>
              <a:bodyPr wrap="none" lIns="0" tIns="0" rIns="0" bIns="0">
                <a:spAutoFit/>
              </a:bodyPr>
              <a:lstStyle/>
              <a:p>
                <a:pPr defTabSz="820738" eaLnBrk="0" hangingPunct="0">
                  <a:defRPr/>
                </a:pPr>
                <a:r>
                  <a:rPr lang="es-ES_tradnl" sz="1200">
                    <a:solidFill>
                      <a:srgbClr val="000000"/>
                    </a:solidFill>
                  </a:rPr>
                  <a:t>Legend</a:t>
                </a:r>
              </a:p>
            </p:txBody>
          </p:sp>
        </p:grpSp>
      </p:grpSp>
      <p:sp>
        <p:nvSpPr>
          <p:cNvPr id="1026" name="Rectangle 50" hidden="1"/>
          <p:cNvSpPr>
            <a:spLocks noChangeArrowheads="1"/>
          </p:cNvSpPr>
          <p:nvPr>
            <p:custDataLst>
              <p:tags r:id="rId10"/>
            </p:custDataLst>
          </p:nvPr>
        </p:nvSpPr>
        <p:spPr bwMode="auto">
          <a:xfrm>
            <a:off x="0" y="0"/>
            <a:ext cx="158750" cy="158750"/>
          </a:xfrm>
          <a:prstGeom prst="rect">
            <a:avLst/>
          </a:prstGeom>
          <a:noFill/>
          <a:ln w="9525">
            <a:noFill/>
            <a:miter lim="800000"/>
            <a:headEnd/>
            <a:tailEnd/>
          </a:ln>
        </p:spPr>
        <p:txBody>
          <a:bodyPr/>
          <a:lstStyle/>
          <a:p>
            <a:pPr>
              <a:defRPr/>
            </a:pPr>
            <a:endParaRPr lang="fr-CH" sz="1600" b="1">
              <a:solidFill>
                <a:srgbClr val="000000"/>
              </a:solidFill>
              <a:latin typeface="Futura Bk"/>
            </a:endParaRPr>
          </a:p>
        </p:txBody>
      </p:sp>
      <p:sp>
        <p:nvSpPr>
          <p:cNvPr id="5127" name="Textonuevo"/>
          <p:cNvSpPr>
            <a:spLocks noGrp="1" noChangeArrowheads="1"/>
          </p:cNvSpPr>
          <p:nvPr>
            <p:ph type="body" idx="1"/>
            <p:custDataLst>
              <p:tags r:id="rId11"/>
            </p:custDataLst>
          </p:nvPr>
        </p:nvSpPr>
        <p:spPr bwMode="auto">
          <a:xfrm>
            <a:off x="457200" y="1143000"/>
            <a:ext cx="8229600" cy="1600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 (Arial 24)</a:t>
            </a:r>
          </a:p>
          <a:p>
            <a:pPr lvl="1"/>
            <a:r>
              <a:rPr lang="en-US" dirty="0" smtClean="0"/>
              <a:t>Second level (Arial 22)</a:t>
            </a:r>
          </a:p>
          <a:p>
            <a:pPr lvl="2"/>
            <a:r>
              <a:rPr lang="en-US" dirty="0" smtClean="0"/>
              <a:t>Third level (Arial 20)</a:t>
            </a:r>
          </a:p>
          <a:p>
            <a:pPr lvl="3"/>
            <a:r>
              <a:rPr lang="en-US" dirty="0" smtClean="0"/>
              <a:t>Fourth level (Arial 18)</a:t>
            </a:r>
          </a:p>
          <a:p>
            <a:pPr lvl="4"/>
            <a:r>
              <a:rPr lang="en-US" dirty="0" smtClean="0"/>
              <a:t>Fifth level (Arial 18)</a:t>
            </a:r>
            <a:endParaRPr lang="en-GB" dirty="0" smtClean="0"/>
          </a:p>
        </p:txBody>
      </p:sp>
      <p:sp>
        <p:nvSpPr>
          <p:cNvPr id="5128" name="Rectangle 95"/>
          <p:cNvSpPr>
            <a:spLocks noGrp="1" noChangeArrowheads="1"/>
          </p:cNvSpPr>
          <p:nvPr>
            <p:ph type="title"/>
            <p:custDataLst>
              <p:tags r:id="rId12"/>
            </p:custDataLst>
          </p:nvPr>
        </p:nvSpPr>
        <p:spPr bwMode="gray">
          <a:xfrm>
            <a:off x="457200" y="398462"/>
            <a:ext cx="8229600" cy="439737"/>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dirty="0" smtClean="0"/>
              <a:t>Exhibit title (Arial Bold 24)</a:t>
            </a:r>
          </a:p>
        </p:txBody>
      </p:sp>
      <p:sp>
        <p:nvSpPr>
          <p:cNvPr id="30" name="pg num"/>
          <p:cNvSpPr>
            <a:spLocks noGrp="1" noChangeArrowheads="1"/>
          </p:cNvSpPr>
          <p:nvPr>
            <p:ph type="sldNum" sz="quarter" idx="4"/>
            <p:custDataLst>
              <p:tags r:id="rId13"/>
            </p:custDataLst>
          </p:nvPr>
        </p:nvSpPr>
        <p:spPr bwMode="gray">
          <a:xfrm>
            <a:off x="4938713" y="6458400"/>
            <a:ext cx="296862" cy="3603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l">
              <a:defRPr lang="es-ES_tradnl" sz="800" b="0" kern="1200" baseline="0">
                <a:solidFill>
                  <a:srgbClr val="FFFFFF"/>
                </a:solidFill>
                <a:latin typeface="Arial" pitchFamily="34" charset="0"/>
                <a:ea typeface="+mn-ea"/>
                <a:cs typeface="Arial" pitchFamily="34" charset="0"/>
              </a:defRPr>
            </a:lvl1pPr>
          </a:lstStyle>
          <a:p>
            <a:pPr>
              <a:defRPr/>
            </a:pPr>
            <a:fld id="{937F3C35-AD8B-4960-A156-7A53A934D940}" type="slidenum">
              <a:rPr lang="en-GB"/>
              <a:pPr>
                <a:defRPr/>
              </a:pPr>
              <a:t>‹#›</a:t>
            </a:fld>
            <a:endParaRPr lang="en-GB"/>
          </a:p>
        </p:txBody>
      </p:sp>
      <p:sp>
        <p:nvSpPr>
          <p:cNvPr id="32" name="Espace réservé de la date 30"/>
          <p:cNvSpPr>
            <a:spLocks noGrp="1"/>
          </p:cNvSpPr>
          <p:nvPr>
            <p:ph type="dt" sz="half" idx="2"/>
          </p:nvPr>
        </p:nvSpPr>
        <p:spPr>
          <a:xfrm>
            <a:off x="3420000" y="6458400"/>
            <a:ext cx="1147763" cy="360362"/>
          </a:xfrm>
          <a:prstGeom prst="rect">
            <a:avLst/>
          </a:prstGeom>
        </p:spPr>
        <p:txBody>
          <a:bodyPr vert="horz" lIns="0" tIns="0" rIns="91440" bIns="0" rtlCol="0" anchor="t" anchorCtr="0"/>
          <a:lstStyle>
            <a:lvl1pPr algn="l">
              <a:defRPr lang="fr-FR" sz="800" b="0" kern="1200" baseline="0">
                <a:solidFill>
                  <a:srgbClr val="FFFFFF"/>
                </a:solidFill>
                <a:latin typeface="Arial"/>
                <a:ea typeface="+mn-ea"/>
                <a:cs typeface="Arial"/>
              </a:defRPr>
            </a:lvl1pPr>
          </a:lstStyle>
          <a:p>
            <a:pPr>
              <a:defRPr/>
            </a:pPr>
            <a:fld id="{E259CADE-C25A-46D4-8759-FA078D2B2EF0}" type="datetime3">
              <a:rPr lang="en-US" smtClean="0"/>
              <a:pPr>
                <a:defRPr/>
              </a:pPr>
              <a:t>5 February 2016</a:t>
            </a:fld>
            <a:endParaRPr lang="en-GB" dirty="0"/>
          </a:p>
        </p:txBody>
      </p:sp>
      <p:sp>
        <p:nvSpPr>
          <p:cNvPr id="34" name="Espace réservé du pied de page 45"/>
          <p:cNvSpPr>
            <a:spLocks noGrp="1"/>
          </p:cNvSpPr>
          <p:nvPr>
            <p:ph type="ftr" sz="quarter" idx="3"/>
          </p:nvPr>
        </p:nvSpPr>
        <p:spPr>
          <a:xfrm>
            <a:off x="152400" y="6458400"/>
            <a:ext cx="3124200" cy="360000"/>
          </a:xfrm>
          <a:prstGeom prst="rect">
            <a:avLst/>
          </a:prstGeom>
        </p:spPr>
        <p:txBody>
          <a:bodyPr lIns="0" tIns="0" rIns="0" bIns="0" numCol="2"/>
          <a:lstStyle>
            <a:lvl1pPr marL="0" indent="0">
              <a:defRPr sz="800">
                <a:solidFill>
                  <a:schemeClr val="bg1"/>
                </a:solidFill>
                <a:latin typeface="Arial"/>
                <a:cs typeface="Arial"/>
              </a:defRPr>
            </a:lvl1pPr>
          </a:lstStyle>
          <a:p>
            <a:pPr>
              <a:defRPr/>
            </a:pPr>
            <a:r>
              <a:rPr lang="en-GB" dirty="0" smtClean="0"/>
              <a:t>Corporate Human Resources   |   </a:t>
            </a:r>
          </a:p>
          <a:p>
            <a:pPr>
              <a:defRPr/>
            </a:pPr>
            <a:endParaRPr lang="en-GB" dirty="0" smtClean="0"/>
          </a:p>
          <a:p>
            <a:pPr>
              <a:defRPr/>
            </a:pPr>
            <a:endParaRPr lang="en-GB" dirty="0" smtClean="0"/>
          </a:p>
          <a:p>
            <a:pPr>
              <a:defRPr/>
            </a:pPr>
            <a:r>
              <a:rPr lang="en-GB" dirty="0" smtClean="0"/>
              <a:t>Author’s Name</a:t>
            </a:r>
          </a:p>
          <a:p>
            <a:pPr>
              <a:defRPr/>
            </a:pPr>
            <a:r>
              <a:rPr lang="en-GB" dirty="0" smtClean="0"/>
              <a:t>Sub-Community</a:t>
            </a:r>
            <a:endParaRPr lang="en-GB"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Lst>
  <p:timing>
    <p:tnLst>
      <p:par>
        <p:cTn id="1" dur="indefinite" restart="never" nodeType="tmRoot"/>
      </p:par>
    </p:tnLst>
  </p:timing>
  <p:hf hdr="0"/>
  <p:txStyles>
    <p:titleStyle>
      <a:lvl1pPr algn="l" defTabSz="912813" rtl="0" eaLnBrk="1" fontAlgn="base" hangingPunct="1">
        <a:spcBef>
          <a:spcPct val="0"/>
        </a:spcBef>
        <a:spcAft>
          <a:spcPct val="0"/>
        </a:spcAft>
        <a:defRPr sz="2400" b="1">
          <a:solidFill>
            <a:srgbClr val="595959"/>
          </a:solidFill>
          <a:latin typeface="+mj-lt"/>
          <a:ea typeface="+mj-ea"/>
          <a:cs typeface="+mj-cs"/>
        </a:defRPr>
      </a:lvl1pPr>
      <a:lvl2pPr algn="l" defTabSz="912813" rtl="0" eaLnBrk="1" fontAlgn="base" hangingPunct="1">
        <a:spcBef>
          <a:spcPct val="0"/>
        </a:spcBef>
        <a:spcAft>
          <a:spcPct val="0"/>
        </a:spcAft>
        <a:defRPr sz="2400" b="1">
          <a:solidFill>
            <a:srgbClr val="595959"/>
          </a:solidFill>
          <a:latin typeface="Arial" pitchFamily="34" charset="0"/>
        </a:defRPr>
      </a:lvl2pPr>
      <a:lvl3pPr algn="l" defTabSz="912813" rtl="0" eaLnBrk="1" fontAlgn="base" hangingPunct="1">
        <a:spcBef>
          <a:spcPct val="0"/>
        </a:spcBef>
        <a:spcAft>
          <a:spcPct val="0"/>
        </a:spcAft>
        <a:defRPr sz="2400" b="1">
          <a:solidFill>
            <a:srgbClr val="595959"/>
          </a:solidFill>
          <a:latin typeface="Arial" pitchFamily="34" charset="0"/>
        </a:defRPr>
      </a:lvl3pPr>
      <a:lvl4pPr algn="l" defTabSz="912813" rtl="0" eaLnBrk="1" fontAlgn="base" hangingPunct="1">
        <a:spcBef>
          <a:spcPct val="0"/>
        </a:spcBef>
        <a:spcAft>
          <a:spcPct val="0"/>
        </a:spcAft>
        <a:defRPr sz="2400" b="1">
          <a:solidFill>
            <a:srgbClr val="595959"/>
          </a:solidFill>
          <a:latin typeface="Arial" pitchFamily="34" charset="0"/>
        </a:defRPr>
      </a:lvl4pPr>
      <a:lvl5pPr algn="l" defTabSz="912813" rtl="0" eaLnBrk="1" fontAlgn="base" hangingPunct="1">
        <a:spcBef>
          <a:spcPct val="0"/>
        </a:spcBef>
        <a:spcAft>
          <a:spcPct val="0"/>
        </a:spcAft>
        <a:defRPr sz="2400" b="1">
          <a:solidFill>
            <a:srgbClr val="595959"/>
          </a:solidFill>
          <a:latin typeface="Arial" pitchFamily="34" charset="0"/>
        </a:defRPr>
      </a:lvl5pPr>
      <a:lvl6pPr marL="457200" algn="l" defTabSz="912813" rtl="0" eaLnBrk="1" fontAlgn="base" hangingPunct="1">
        <a:spcBef>
          <a:spcPct val="0"/>
        </a:spcBef>
        <a:spcAft>
          <a:spcPct val="0"/>
        </a:spcAft>
        <a:defRPr sz="2400">
          <a:solidFill>
            <a:schemeClr val="bg1"/>
          </a:solidFill>
          <a:latin typeface="Futura Hv" pitchFamily="34" charset="0"/>
        </a:defRPr>
      </a:lvl6pPr>
      <a:lvl7pPr marL="914400" algn="l" defTabSz="912813" rtl="0" eaLnBrk="1" fontAlgn="base" hangingPunct="1">
        <a:spcBef>
          <a:spcPct val="0"/>
        </a:spcBef>
        <a:spcAft>
          <a:spcPct val="0"/>
        </a:spcAft>
        <a:defRPr sz="2400">
          <a:solidFill>
            <a:schemeClr val="bg1"/>
          </a:solidFill>
          <a:latin typeface="Futura Hv" pitchFamily="34" charset="0"/>
        </a:defRPr>
      </a:lvl7pPr>
      <a:lvl8pPr marL="1371600" algn="l" defTabSz="912813" rtl="0" eaLnBrk="1" fontAlgn="base" hangingPunct="1">
        <a:spcBef>
          <a:spcPct val="0"/>
        </a:spcBef>
        <a:spcAft>
          <a:spcPct val="0"/>
        </a:spcAft>
        <a:defRPr sz="2400">
          <a:solidFill>
            <a:schemeClr val="bg1"/>
          </a:solidFill>
          <a:latin typeface="Futura Hv" pitchFamily="34" charset="0"/>
        </a:defRPr>
      </a:lvl8pPr>
      <a:lvl9pPr marL="1828800" algn="l" defTabSz="912813" rtl="0" eaLnBrk="1" fontAlgn="base" hangingPunct="1">
        <a:spcBef>
          <a:spcPct val="0"/>
        </a:spcBef>
        <a:spcAft>
          <a:spcPct val="0"/>
        </a:spcAft>
        <a:defRPr sz="2400">
          <a:solidFill>
            <a:schemeClr val="bg1"/>
          </a:solidFill>
          <a:latin typeface="Futura Hv" pitchFamily="34" charset="0"/>
        </a:defRPr>
      </a:lvl9pPr>
    </p:titleStyle>
    <p:bodyStyle>
      <a:lvl1pPr marL="342900" indent="-342900" algn="l" defTabSz="912813" rtl="0" eaLnBrk="1" fontAlgn="base" hangingPunct="1">
        <a:spcBef>
          <a:spcPct val="0"/>
        </a:spcBef>
        <a:spcAft>
          <a:spcPct val="0"/>
        </a:spcAft>
        <a:buSzPct val="120000"/>
        <a:defRPr sz="2400" baseline="0">
          <a:solidFill>
            <a:srgbClr val="595959"/>
          </a:solidFill>
          <a:latin typeface="+mn-lt"/>
          <a:ea typeface="+mn-ea"/>
          <a:cs typeface="+mn-cs"/>
        </a:defRPr>
      </a:lvl1pPr>
      <a:lvl2pPr marL="266700" indent="-265113" algn="l" defTabSz="912813" rtl="0" eaLnBrk="1" fontAlgn="base" hangingPunct="1">
        <a:spcBef>
          <a:spcPct val="0"/>
        </a:spcBef>
        <a:spcAft>
          <a:spcPct val="0"/>
        </a:spcAft>
        <a:buClr>
          <a:schemeClr val="folHlink"/>
        </a:buClr>
        <a:buChar char="•"/>
        <a:defRPr sz="2200" baseline="0">
          <a:solidFill>
            <a:srgbClr val="595959"/>
          </a:solidFill>
          <a:latin typeface="+mn-lt"/>
        </a:defRPr>
      </a:lvl2pPr>
      <a:lvl3pPr marL="533400" indent="-266700" algn="l" defTabSz="912813" rtl="0" eaLnBrk="1" fontAlgn="base" hangingPunct="1">
        <a:spcBef>
          <a:spcPct val="0"/>
        </a:spcBef>
        <a:spcAft>
          <a:spcPct val="0"/>
        </a:spcAft>
        <a:buClr>
          <a:schemeClr val="folHlink"/>
        </a:buClr>
        <a:buChar char="–"/>
        <a:defRPr sz="2000">
          <a:solidFill>
            <a:srgbClr val="595959"/>
          </a:solidFill>
          <a:latin typeface="+mn-lt"/>
        </a:defRPr>
      </a:lvl3pPr>
      <a:lvl4pPr marL="723900" indent="-190500" algn="l" defTabSz="912813" rtl="0" eaLnBrk="1" fontAlgn="base" hangingPunct="1">
        <a:spcBef>
          <a:spcPct val="0"/>
        </a:spcBef>
        <a:spcAft>
          <a:spcPct val="0"/>
        </a:spcAft>
        <a:buClr>
          <a:schemeClr val="folHlink"/>
        </a:buClr>
        <a:buChar char="•"/>
        <a:defRPr baseline="0">
          <a:solidFill>
            <a:srgbClr val="595959"/>
          </a:solidFill>
          <a:latin typeface="+mn-lt"/>
        </a:defRPr>
      </a:lvl4pPr>
      <a:lvl5pPr marL="723900" indent="-190500" algn="l" defTabSz="912813" rtl="0" eaLnBrk="1" fontAlgn="base" hangingPunct="1">
        <a:spcBef>
          <a:spcPct val="0"/>
        </a:spcBef>
        <a:spcAft>
          <a:spcPct val="0"/>
        </a:spcAft>
        <a:buClr>
          <a:schemeClr val="folHlink"/>
        </a:buClr>
        <a:buChar char="."/>
        <a:defRPr>
          <a:solidFill>
            <a:srgbClr val="595959"/>
          </a:solidFill>
          <a:latin typeface="+mn-lt"/>
        </a:defRPr>
      </a:lvl5pPr>
      <a:lvl6pPr marL="1050925" indent="-150813" algn="l" defTabSz="912813" rtl="0" eaLnBrk="1" fontAlgn="base" hangingPunct="1">
        <a:spcBef>
          <a:spcPct val="0"/>
        </a:spcBef>
        <a:spcAft>
          <a:spcPct val="0"/>
        </a:spcAft>
        <a:buClr>
          <a:schemeClr val="folHlink"/>
        </a:buClr>
        <a:buChar char="."/>
        <a:defRPr>
          <a:solidFill>
            <a:schemeClr val="tx1"/>
          </a:solidFill>
          <a:latin typeface="+mn-lt"/>
        </a:defRPr>
      </a:lvl6pPr>
      <a:lvl7pPr marL="1508125" indent="-150813" algn="l" defTabSz="912813" rtl="0" eaLnBrk="1" fontAlgn="base" hangingPunct="1">
        <a:spcBef>
          <a:spcPct val="0"/>
        </a:spcBef>
        <a:spcAft>
          <a:spcPct val="0"/>
        </a:spcAft>
        <a:buClr>
          <a:schemeClr val="folHlink"/>
        </a:buClr>
        <a:buChar char="."/>
        <a:defRPr>
          <a:solidFill>
            <a:schemeClr val="tx1"/>
          </a:solidFill>
          <a:latin typeface="+mn-lt"/>
        </a:defRPr>
      </a:lvl7pPr>
      <a:lvl8pPr marL="1965325" indent="-150813" algn="l" defTabSz="912813" rtl="0" eaLnBrk="1" fontAlgn="base" hangingPunct="1">
        <a:spcBef>
          <a:spcPct val="0"/>
        </a:spcBef>
        <a:spcAft>
          <a:spcPct val="0"/>
        </a:spcAft>
        <a:buClr>
          <a:schemeClr val="folHlink"/>
        </a:buClr>
        <a:buChar char="."/>
        <a:defRPr>
          <a:solidFill>
            <a:schemeClr val="tx1"/>
          </a:solidFill>
          <a:latin typeface="+mn-lt"/>
        </a:defRPr>
      </a:lvl8pPr>
      <a:lvl9pPr marL="2422525" indent="-150813" algn="l" defTabSz="912813" rtl="0" eaLnBrk="1" fontAlgn="base" hangingPunct="1">
        <a:spcBef>
          <a:spcPct val="0"/>
        </a:spcBef>
        <a:spcAft>
          <a:spcPct val="0"/>
        </a:spcAft>
        <a:buClr>
          <a:schemeClr val="folHlink"/>
        </a:buClr>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5115"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404664"/>
            <a:ext cx="6336704" cy="439737"/>
          </a:xfrm>
        </p:spPr>
        <p:txBody>
          <a:bodyPr/>
          <a:lstStyle/>
          <a:p>
            <a:r>
              <a:rPr lang="ru-RU" kern="1200" dirty="0">
                <a:solidFill>
                  <a:schemeClr val="accent2">
                    <a:lumMod val="75000"/>
                  </a:schemeClr>
                </a:solidFill>
                <a:latin typeface="Arial" pitchFamily="34" charset="0"/>
                <a:cs typeface="Arial" pitchFamily="34" charset="0"/>
              </a:rPr>
              <a:t>Практика</a:t>
            </a:r>
          </a:p>
        </p:txBody>
      </p:sp>
      <p:sp>
        <p:nvSpPr>
          <p:cNvPr id="3" name="Объект 2"/>
          <p:cNvSpPr>
            <a:spLocks noGrp="1"/>
          </p:cNvSpPr>
          <p:nvPr>
            <p:ph idx="1"/>
          </p:nvPr>
        </p:nvSpPr>
        <p:spPr>
          <a:xfrm>
            <a:off x="457200" y="1134000"/>
            <a:ext cx="8229600" cy="3877985"/>
          </a:xfrm>
        </p:spPr>
        <p:txBody>
          <a:bodyPr/>
          <a:lstStyle/>
          <a:p>
            <a:r>
              <a:rPr lang="ru-RU" sz="1400" b="1" dirty="0" smtClean="0">
                <a:solidFill>
                  <a:srgbClr val="4F87B5"/>
                </a:solidFill>
              </a:rPr>
              <a:t>Кто: </a:t>
            </a:r>
            <a:r>
              <a:rPr lang="ru-RU" sz="1400" dirty="0" smtClean="0"/>
              <a:t>студенты учебных заведений</a:t>
            </a:r>
            <a:r>
              <a:rPr lang="en-US" sz="1400" dirty="0" smtClean="0"/>
              <a:t> </a:t>
            </a:r>
            <a:r>
              <a:rPr lang="ru-RU" sz="1400" dirty="0" smtClean="0"/>
              <a:t> </a:t>
            </a:r>
            <a:r>
              <a:rPr lang="ru-RU" sz="1400" dirty="0"/>
              <a:t>п</a:t>
            </a:r>
            <a:r>
              <a:rPr lang="ru-RU" sz="1400" dirty="0" smtClean="0"/>
              <a:t>ри условии наличия заключенного договора с учебным заведением.</a:t>
            </a:r>
          </a:p>
          <a:p>
            <a:endParaRPr lang="ru-RU" sz="1400" b="1" dirty="0" smtClean="0"/>
          </a:p>
          <a:p>
            <a:r>
              <a:rPr lang="ru-RU" sz="1400" b="1" dirty="0" smtClean="0">
                <a:solidFill>
                  <a:srgbClr val="4F87B5"/>
                </a:solidFill>
              </a:rPr>
              <a:t>Срок</a:t>
            </a:r>
            <a:r>
              <a:rPr lang="ru-RU" sz="1400" b="1" dirty="0">
                <a:solidFill>
                  <a:srgbClr val="4F87B5"/>
                </a:solidFill>
              </a:rPr>
              <a:t>: </a:t>
            </a:r>
            <a:r>
              <a:rPr lang="ru-RU" sz="1400" dirty="0"/>
              <a:t>обычно </a:t>
            </a:r>
            <a:r>
              <a:rPr lang="ru-RU" sz="1400" b="1" dirty="0"/>
              <a:t>от 2 до 10 </a:t>
            </a:r>
            <a:r>
              <a:rPr lang="ru-RU" sz="1400" dirty="0"/>
              <a:t>недель в зависимости от специфики учебных программ.</a:t>
            </a:r>
          </a:p>
          <a:p>
            <a:endParaRPr lang="ru-RU" sz="1400" dirty="0" smtClean="0"/>
          </a:p>
          <a:p>
            <a:pPr marL="0" indent="0"/>
            <a:endParaRPr lang="ru-RU" sz="1400" dirty="0" smtClean="0"/>
          </a:p>
          <a:p>
            <a:r>
              <a:rPr lang="ru-RU" sz="1400" b="1" dirty="0" smtClean="0">
                <a:solidFill>
                  <a:srgbClr val="4F87B5"/>
                </a:solidFill>
              </a:rPr>
              <a:t>Оформление: </a:t>
            </a:r>
            <a:r>
              <a:rPr lang="ru-RU" sz="1400" dirty="0" smtClean="0"/>
              <a:t>договор с практикантами о прохождении практики </a:t>
            </a:r>
          </a:p>
          <a:p>
            <a:r>
              <a:rPr lang="ru-RU" sz="1400" dirty="0" smtClean="0"/>
              <a:t>на основании договора с ВУЗом. </a:t>
            </a:r>
          </a:p>
          <a:p>
            <a:endParaRPr lang="ru-RU" sz="1400" dirty="0" smtClean="0"/>
          </a:p>
          <a:p>
            <a:r>
              <a:rPr lang="ru-RU" sz="1400" b="1" dirty="0" smtClean="0">
                <a:solidFill>
                  <a:srgbClr val="4F87B5"/>
                </a:solidFill>
              </a:rPr>
              <a:t>Условия</a:t>
            </a:r>
            <a:r>
              <a:rPr lang="ru-RU" sz="1400" b="1" dirty="0" smtClean="0">
                <a:solidFill>
                  <a:srgbClr val="4F87B5"/>
                </a:solidFill>
              </a:rPr>
              <a:t>:</a:t>
            </a:r>
          </a:p>
          <a:p>
            <a:r>
              <a:rPr lang="ru-RU" sz="1400" dirty="0" smtClean="0"/>
              <a:t>Сумма </a:t>
            </a:r>
            <a:r>
              <a:rPr lang="ru-RU" sz="1400" dirty="0"/>
              <a:t>выплаты</a:t>
            </a:r>
            <a:r>
              <a:rPr lang="ru-RU" sz="1400" dirty="0" smtClean="0"/>
              <a:t>:</a:t>
            </a:r>
            <a:endParaRPr lang="ru-RU" sz="1400" dirty="0" smtClean="0"/>
          </a:p>
          <a:p>
            <a:r>
              <a:rPr lang="ru-RU" sz="1400" dirty="0" smtClean="0"/>
              <a:t>60% от </a:t>
            </a:r>
            <a:r>
              <a:rPr lang="ru-RU" sz="1400" dirty="0"/>
              <a:t>федерального МРОТа </a:t>
            </a:r>
            <a:r>
              <a:rPr lang="ru-RU" sz="1400" dirty="0" smtClean="0"/>
              <a:t>–</a:t>
            </a:r>
            <a:r>
              <a:rPr lang="ru-RU" sz="1400" dirty="0"/>
              <a:t>4279 (четыре тысячи двести семьдесят девять) рублей 00 копеек в </a:t>
            </a:r>
            <a:r>
              <a:rPr lang="ru-RU" sz="1400" dirty="0" smtClean="0"/>
              <a:t>месяц</a:t>
            </a:r>
            <a:r>
              <a:rPr lang="ru-RU" sz="1400" dirty="0" smtClean="0"/>
              <a:t>, </a:t>
            </a:r>
            <a:r>
              <a:rPr lang="ru-RU" sz="1400" dirty="0"/>
              <a:t>плюс гросс ап на 13% (подоходный налог</a:t>
            </a:r>
            <a:r>
              <a:rPr lang="ru-RU" sz="1400" dirty="0" smtClean="0"/>
              <a:t>). </a:t>
            </a:r>
            <a:r>
              <a:rPr lang="ru-RU" sz="1400" dirty="0"/>
              <a:t>(обязательство Нестле) </a:t>
            </a:r>
            <a:endParaRPr lang="en-US" sz="1400" dirty="0" smtClean="0"/>
          </a:p>
          <a:p>
            <a:endParaRPr lang="ru-RU" sz="1400" b="1" dirty="0" smtClean="0"/>
          </a:p>
          <a:p>
            <a:r>
              <a:rPr lang="ru-RU" sz="1400" b="1" dirty="0" smtClean="0">
                <a:solidFill>
                  <a:srgbClr val="4F87B5"/>
                </a:solidFill>
              </a:rPr>
              <a:t>Оплата</a:t>
            </a:r>
            <a:r>
              <a:rPr lang="ru-RU" sz="1400" dirty="0" smtClean="0">
                <a:solidFill>
                  <a:srgbClr val="4F87B5"/>
                </a:solidFill>
              </a:rPr>
              <a:t>: </a:t>
            </a:r>
            <a:r>
              <a:rPr lang="ru-RU" sz="1400" dirty="0" smtClean="0"/>
              <a:t>производится </a:t>
            </a:r>
            <a:r>
              <a:rPr lang="ru-RU" sz="1400" dirty="0"/>
              <a:t>пропорционально рабочим дням, рабочие дни определяются согласно производственному календарю. </a:t>
            </a:r>
            <a:r>
              <a:rPr lang="ru-RU" sz="1400" dirty="0" smtClean="0"/>
              <a:t>Выплачиваем 2 раза в месяц с авансом и заработной платой.</a:t>
            </a:r>
          </a:p>
        </p:txBody>
      </p:sp>
      <p:sp>
        <p:nvSpPr>
          <p:cNvPr id="4" name="Номер слайда 3"/>
          <p:cNvSpPr>
            <a:spLocks noGrp="1"/>
          </p:cNvSpPr>
          <p:nvPr>
            <p:ph type="sldNum" sz="quarter" idx="15"/>
          </p:nvPr>
        </p:nvSpPr>
        <p:spPr/>
        <p:txBody>
          <a:bodyPr/>
          <a:lstStyle/>
          <a:p>
            <a:pPr>
              <a:defRPr/>
            </a:pPr>
            <a:fld id="{059C2515-35DF-47F9-9D38-0EFC22581711}" type="slidenum">
              <a:rPr lang="en-GB" smtClean="0"/>
              <a:pPr>
                <a:defRPr/>
              </a:pPr>
              <a:t>2</a:t>
            </a:fld>
            <a:endParaRPr lang="en-GB" dirty="0">
              <a:latin typeface="Trebuchet MS" pitchFamily="34" charset="0"/>
            </a:endParaRPr>
          </a:p>
        </p:txBody>
      </p:sp>
      <p:sp>
        <p:nvSpPr>
          <p:cNvPr id="5" name="Нижний колонтитул 4"/>
          <p:cNvSpPr>
            <a:spLocks noGrp="1"/>
          </p:cNvSpPr>
          <p:nvPr>
            <p:ph type="ftr" sz="quarter" idx="16"/>
          </p:nvPr>
        </p:nvSpPr>
        <p:spPr/>
        <p:txBody>
          <a:bodyPr/>
          <a:lstStyle/>
          <a:p>
            <a:pPr>
              <a:defRPr/>
            </a:pPr>
            <a:r>
              <a:rPr lang="en-GB" smtClean="0"/>
              <a:t>Corporate HR | Sub-Community | Author’s name</a:t>
            </a:r>
            <a:endParaRPr lang="en-GB" dirty="0"/>
          </a:p>
        </p:txBody>
      </p:sp>
      <p:sp>
        <p:nvSpPr>
          <p:cNvPr id="6" name="Дата 5"/>
          <p:cNvSpPr>
            <a:spLocks noGrp="1"/>
          </p:cNvSpPr>
          <p:nvPr>
            <p:ph type="dt" sz="half" idx="14"/>
          </p:nvPr>
        </p:nvSpPr>
        <p:spPr/>
        <p:txBody>
          <a:bodyPr/>
          <a:lstStyle/>
          <a:p>
            <a:pPr>
              <a:defRPr/>
            </a:pPr>
            <a:fld id="{401A6E26-9473-4AC8-8BD9-BD86D7BAA510}" type="datetime3">
              <a:rPr lang="en-US" smtClean="0"/>
              <a:pPr>
                <a:defRPr/>
              </a:pPr>
              <a:t>5 February 2016</a:t>
            </a:fld>
            <a:endParaRPr lang="en-GB" dirty="0"/>
          </a:p>
        </p:txBody>
      </p:sp>
      <p:pic>
        <p:nvPicPr>
          <p:cNvPr id="8" name="Picture 2" descr="H:\youth employment\logo\logo Nestlé needs yout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194" y="216437"/>
            <a:ext cx="1259632" cy="602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762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0781" y="967597"/>
            <a:ext cx="8229600" cy="3231654"/>
          </a:xfrm>
        </p:spPr>
        <p:txBody>
          <a:bodyPr/>
          <a:lstStyle/>
          <a:p>
            <a:r>
              <a:rPr lang="ru-RU" sz="1400" b="1" dirty="0">
                <a:solidFill>
                  <a:srgbClr val="4F87B5"/>
                </a:solidFill>
              </a:rPr>
              <a:t>Кто: </a:t>
            </a:r>
            <a:r>
              <a:rPr lang="ru-RU" sz="1400" dirty="0" smtClean="0"/>
              <a:t>студенты учебных заведений, или не более трех лет с момента окончания учебного заведения.</a:t>
            </a:r>
            <a:endParaRPr lang="en-US" sz="1400" dirty="0" smtClean="0"/>
          </a:p>
          <a:p>
            <a:endParaRPr lang="ru-RU" sz="1400" dirty="0"/>
          </a:p>
          <a:p>
            <a:r>
              <a:rPr lang="ru-RU" sz="1400" b="1" dirty="0" smtClean="0">
                <a:solidFill>
                  <a:srgbClr val="4F87B5"/>
                </a:solidFill>
              </a:rPr>
              <a:t>Срок</a:t>
            </a:r>
            <a:r>
              <a:rPr lang="ru-RU" sz="1400" b="1" dirty="0">
                <a:solidFill>
                  <a:srgbClr val="4F87B5"/>
                </a:solidFill>
              </a:rPr>
              <a:t>: </a:t>
            </a:r>
            <a:r>
              <a:rPr lang="ru-RU" sz="1400" b="1" dirty="0"/>
              <a:t>1-6 </a:t>
            </a:r>
            <a:r>
              <a:rPr lang="ru-RU" sz="1400" b="1" dirty="0" smtClean="0"/>
              <a:t>месяцев</a:t>
            </a:r>
            <a:r>
              <a:rPr lang="en-US" sz="1400" b="1" dirty="0" smtClean="0"/>
              <a:t>, </a:t>
            </a:r>
            <a:r>
              <a:rPr lang="en-US" sz="1400" dirty="0"/>
              <a:t>c </a:t>
            </a:r>
            <a:r>
              <a:rPr lang="ru-RU" sz="1400" dirty="0"/>
              <a:t>возможностью повторного найма на позицию стажера через 6 месяцев</a:t>
            </a:r>
            <a:r>
              <a:rPr lang="ru-RU" sz="1400" dirty="0" smtClean="0"/>
              <a:t>.</a:t>
            </a:r>
          </a:p>
          <a:p>
            <a:endParaRPr lang="en-US" sz="1400" b="1" dirty="0" smtClean="0">
              <a:solidFill>
                <a:srgbClr val="4F87B5"/>
              </a:solidFill>
            </a:endParaRPr>
          </a:p>
          <a:p>
            <a:r>
              <a:rPr lang="ru-RU" sz="1400" b="1" dirty="0" smtClean="0">
                <a:solidFill>
                  <a:srgbClr val="4F87B5"/>
                </a:solidFill>
              </a:rPr>
              <a:t>Оформление</a:t>
            </a:r>
            <a:r>
              <a:rPr lang="ru-RU" sz="1400" b="1" dirty="0">
                <a:solidFill>
                  <a:srgbClr val="4F87B5"/>
                </a:solidFill>
              </a:rPr>
              <a:t>: </a:t>
            </a:r>
            <a:r>
              <a:rPr lang="ru-RU" sz="1400" dirty="0" smtClean="0"/>
              <a:t>срочный трудовой договор. </a:t>
            </a:r>
            <a:endParaRPr lang="en-US" sz="1400" dirty="0" smtClean="0"/>
          </a:p>
          <a:p>
            <a:endParaRPr lang="en-US" sz="1400" b="1" dirty="0" smtClean="0">
              <a:solidFill>
                <a:srgbClr val="4F87B5"/>
              </a:solidFill>
            </a:endParaRPr>
          </a:p>
          <a:p>
            <a:r>
              <a:rPr lang="ru-RU" sz="1400" b="1" dirty="0" smtClean="0">
                <a:solidFill>
                  <a:srgbClr val="4F87B5"/>
                </a:solidFill>
              </a:rPr>
              <a:t>Условия: </a:t>
            </a:r>
            <a:endParaRPr lang="en-US" sz="1400" b="1" dirty="0" smtClean="0">
              <a:solidFill>
                <a:srgbClr val="4F87B5"/>
              </a:solidFill>
            </a:endParaRPr>
          </a:p>
          <a:p>
            <a:r>
              <a:rPr lang="ru-RU" sz="1400" b="1" dirty="0" smtClean="0">
                <a:solidFill>
                  <a:srgbClr val="4F87B5"/>
                </a:solidFill>
              </a:rPr>
              <a:t>	</a:t>
            </a:r>
            <a:r>
              <a:rPr lang="en-US" sz="1400" b="1" dirty="0" smtClean="0">
                <a:solidFill>
                  <a:srgbClr val="4F87B5"/>
                </a:solidFill>
              </a:rPr>
              <a:t>HO </a:t>
            </a:r>
            <a:r>
              <a:rPr lang="ru-RU" sz="1400" dirty="0" smtClean="0"/>
              <a:t>Оклад </a:t>
            </a:r>
            <a:r>
              <a:rPr lang="en-US" sz="1400" dirty="0" smtClean="0"/>
              <a:t>10</a:t>
            </a:r>
            <a:r>
              <a:rPr lang="ru-RU" sz="1400" dirty="0" smtClean="0"/>
              <a:t> </a:t>
            </a:r>
            <a:r>
              <a:rPr lang="ru-RU" sz="1400" dirty="0" smtClean="0"/>
              <a:t>000 </a:t>
            </a:r>
            <a:r>
              <a:rPr lang="ru-RU" sz="1400" dirty="0" smtClean="0"/>
              <a:t>руб</a:t>
            </a:r>
            <a:r>
              <a:rPr lang="en-US" sz="1400" dirty="0" smtClean="0"/>
              <a:t>/</a:t>
            </a:r>
            <a:r>
              <a:rPr lang="ru-RU" sz="1400" dirty="0" smtClean="0"/>
              <a:t>, </a:t>
            </a:r>
            <a:r>
              <a:rPr lang="ru-RU" sz="1400" dirty="0"/>
              <a:t>компенсация </a:t>
            </a:r>
            <a:r>
              <a:rPr lang="ru-RU" sz="1400" dirty="0" smtClean="0"/>
              <a:t>питания</a:t>
            </a:r>
            <a:r>
              <a:rPr lang="en-US" sz="1400" dirty="0" smtClean="0"/>
              <a:t>,</a:t>
            </a:r>
            <a:r>
              <a:rPr lang="ru-RU" sz="1400" dirty="0" smtClean="0"/>
              <a:t>страхование жизни с первого дня работы</a:t>
            </a:r>
            <a:endParaRPr lang="ru-RU" sz="1400" dirty="0" smtClean="0"/>
          </a:p>
          <a:p>
            <a:endParaRPr lang="en-US" sz="1400" b="1" dirty="0" smtClean="0">
              <a:solidFill>
                <a:srgbClr val="4F87B5"/>
              </a:solidFill>
            </a:endParaRPr>
          </a:p>
          <a:p>
            <a:r>
              <a:rPr lang="ru-RU" sz="1400" b="1" dirty="0" smtClean="0">
                <a:solidFill>
                  <a:srgbClr val="4F87B5"/>
                </a:solidFill>
              </a:rPr>
              <a:t>Оплата</a:t>
            </a:r>
            <a:r>
              <a:rPr lang="ru-RU" sz="1400" dirty="0">
                <a:solidFill>
                  <a:srgbClr val="4F87B5"/>
                </a:solidFill>
              </a:rPr>
              <a:t>: </a:t>
            </a:r>
            <a:r>
              <a:rPr lang="ru-RU" sz="1400" dirty="0"/>
              <a:t>производится пропорционально рабочим </a:t>
            </a:r>
            <a:r>
              <a:rPr lang="ru-RU" sz="1400" dirty="0" smtClean="0"/>
              <a:t>дням (рабочие </a:t>
            </a:r>
            <a:r>
              <a:rPr lang="ru-RU" sz="1400" dirty="0"/>
              <a:t>дни определяются согласно производственному </a:t>
            </a:r>
            <a:r>
              <a:rPr lang="ru-RU" sz="1400" dirty="0" smtClean="0"/>
              <a:t>календарю) и рабочему времени, которое определяется согласно графику работы. </a:t>
            </a:r>
            <a:endParaRPr lang="ru-RU" sz="1400" dirty="0"/>
          </a:p>
        </p:txBody>
      </p:sp>
      <p:sp>
        <p:nvSpPr>
          <p:cNvPr id="4" name="Номер слайда 3"/>
          <p:cNvSpPr>
            <a:spLocks noGrp="1"/>
          </p:cNvSpPr>
          <p:nvPr>
            <p:ph type="sldNum" sz="quarter" idx="15"/>
          </p:nvPr>
        </p:nvSpPr>
        <p:spPr/>
        <p:txBody>
          <a:bodyPr/>
          <a:lstStyle/>
          <a:p>
            <a:pPr>
              <a:defRPr/>
            </a:pPr>
            <a:fld id="{059C2515-35DF-47F9-9D38-0EFC22581711}" type="slidenum">
              <a:rPr lang="en-GB" smtClean="0"/>
              <a:pPr>
                <a:defRPr/>
              </a:pPr>
              <a:t>3</a:t>
            </a:fld>
            <a:endParaRPr lang="en-GB" dirty="0">
              <a:latin typeface="Trebuchet MS" pitchFamily="34" charset="0"/>
            </a:endParaRPr>
          </a:p>
        </p:txBody>
      </p:sp>
      <p:sp>
        <p:nvSpPr>
          <p:cNvPr id="5" name="Нижний колонтитул 4"/>
          <p:cNvSpPr>
            <a:spLocks noGrp="1"/>
          </p:cNvSpPr>
          <p:nvPr>
            <p:ph type="ftr" sz="quarter" idx="16"/>
          </p:nvPr>
        </p:nvSpPr>
        <p:spPr/>
        <p:txBody>
          <a:bodyPr/>
          <a:lstStyle/>
          <a:p>
            <a:pPr>
              <a:defRPr/>
            </a:pPr>
            <a:r>
              <a:rPr lang="en-GB" smtClean="0"/>
              <a:t>Corporate HR | Sub-Community | Author’s name</a:t>
            </a:r>
            <a:endParaRPr lang="en-GB" dirty="0"/>
          </a:p>
        </p:txBody>
      </p:sp>
      <p:sp>
        <p:nvSpPr>
          <p:cNvPr id="6" name="Дата 5"/>
          <p:cNvSpPr>
            <a:spLocks noGrp="1"/>
          </p:cNvSpPr>
          <p:nvPr>
            <p:ph type="dt" sz="half" idx="14"/>
          </p:nvPr>
        </p:nvSpPr>
        <p:spPr/>
        <p:txBody>
          <a:bodyPr/>
          <a:lstStyle/>
          <a:p>
            <a:pPr>
              <a:defRPr/>
            </a:pPr>
            <a:fld id="{401A6E26-9473-4AC8-8BD9-BD86D7BAA510}" type="datetime3">
              <a:rPr lang="en-US" smtClean="0"/>
              <a:pPr>
                <a:defRPr/>
              </a:pPr>
              <a:t>5 February 2016</a:t>
            </a:fld>
            <a:endParaRPr lang="en-GB" dirty="0"/>
          </a:p>
        </p:txBody>
      </p:sp>
      <p:sp>
        <p:nvSpPr>
          <p:cNvPr id="7" name="Заголовок 1"/>
          <p:cNvSpPr txBox="1">
            <a:spLocks/>
          </p:cNvSpPr>
          <p:nvPr/>
        </p:nvSpPr>
        <p:spPr bwMode="gray">
          <a:xfrm>
            <a:off x="1547664" y="297999"/>
            <a:ext cx="5915835" cy="439737"/>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l" defTabSz="912813" rtl="0" eaLnBrk="1" fontAlgn="base" hangingPunct="1">
              <a:spcBef>
                <a:spcPct val="0"/>
              </a:spcBef>
              <a:spcAft>
                <a:spcPct val="0"/>
              </a:spcAft>
              <a:defRPr sz="2400" b="1">
                <a:solidFill>
                  <a:srgbClr val="595959"/>
                </a:solidFill>
                <a:latin typeface="+mj-lt"/>
                <a:ea typeface="+mj-ea"/>
                <a:cs typeface="+mj-cs"/>
              </a:defRPr>
            </a:lvl1pPr>
            <a:lvl2pPr algn="l" defTabSz="912813" rtl="0" eaLnBrk="1" fontAlgn="base" hangingPunct="1">
              <a:spcBef>
                <a:spcPct val="0"/>
              </a:spcBef>
              <a:spcAft>
                <a:spcPct val="0"/>
              </a:spcAft>
              <a:defRPr sz="2400" b="1">
                <a:solidFill>
                  <a:srgbClr val="595959"/>
                </a:solidFill>
                <a:latin typeface="Arial" pitchFamily="34" charset="0"/>
              </a:defRPr>
            </a:lvl2pPr>
            <a:lvl3pPr algn="l" defTabSz="912813" rtl="0" eaLnBrk="1" fontAlgn="base" hangingPunct="1">
              <a:spcBef>
                <a:spcPct val="0"/>
              </a:spcBef>
              <a:spcAft>
                <a:spcPct val="0"/>
              </a:spcAft>
              <a:defRPr sz="2400" b="1">
                <a:solidFill>
                  <a:srgbClr val="595959"/>
                </a:solidFill>
                <a:latin typeface="Arial" pitchFamily="34" charset="0"/>
              </a:defRPr>
            </a:lvl3pPr>
            <a:lvl4pPr algn="l" defTabSz="912813" rtl="0" eaLnBrk="1" fontAlgn="base" hangingPunct="1">
              <a:spcBef>
                <a:spcPct val="0"/>
              </a:spcBef>
              <a:spcAft>
                <a:spcPct val="0"/>
              </a:spcAft>
              <a:defRPr sz="2400" b="1">
                <a:solidFill>
                  <a:srgbClr val="595959"/>
                </a:solidFill>
                <a:latin typeface="Arial" pitchFamily="34" charset="0"/>
              </a:defRPr>
            </a:lvl4pPr>
            <a:lvl5pPr algn="l" defTabSz="912813" rtl="0" eaLnBrk="1" fontAlgn="base" hangingPunct="1">
              <a:spcBef>
                <a:spcPct val="0"/>
              </a:spcBef>
              <a:spcAft>
                <a:spcPct val="0"/>
              </a:spcAft>
              <a:defRPr sz="2400" b="1">
                <a:solidFill>
                  <a:srgbClr val="595959"/>
                </a:solidFill>
                <a:latin typeface="Arial" pitchFamily="34" charset="0"/>
              </a:defRPr>
            </a:lvl5pPr>
            <a:lvl6pPr marL="457200" algn="l" defTabSz="912813" rtl="0" eaLnBrk="1" fontAlgn="base" hangingPunct="1">
              <a:spcBef>
                <a:spcPct val="0"/>
              </a:spcBef>
              <a:spcAft>
                <a:spcPct val="0"/>
              </a:spcAft>
              <a:defRPr sz="2400">
                <a:solidFill>
                  <a:schemeClr val="bg1"/>
                </a:solidFill>
                <a:latin typeface="Futura Hv" pitchFamily="34" charset="0"/>
              </a:defRPr>
            </a:lvl6pPr>
            <a:lvl7pPr marL="914400" algn="l" defTabSz="912813" rtl="0" eaLnBrk="1" fontAlgn="base" hangingPunct="1">
              <a:spcBef>
                <a:spcPct val="0"/>
              </a:spcBef>
              <a:spcAft>
                <a:spcPct val="0"/>
              </a:spcAft>
              <a:defRPr sz="2400">
                <a:solidFill>
                  <a:schemeClr val="bg1"/>
                </a:solidFill>
                <a:latin typeface="Futura Hv" pitchFamily="34" charset="0"/>
              </a:defRPr>
            </a:lvl7pPr>
            <a:lvl8pPr marL="1371600" algn="l" defTabSz="912813" rtl="0" eaLnBrk="1" fontAlgn="base" hangingPunct="1">
              <a:spcBef>
                <a:spcPct val="0"/>
              </a:spcBef>
              <a:spcAft>
                <a:spcPct val="0"/>
              </a:spcAft>
              <a:defRPr sz="2400">
                <a:solidFill>
                  <a:schemeClr val="bg1"/>
                </a:solidFill>
                <a:latin typeface="Futura Hv" pitchFamily="34" charset="0"/>
              </a:defRPr>
            </a:lvl8pPr>
            <a:lvl9pPr marL="1828800" algn="l" defTabSz="912813" rtl="0" eaLnBrk="1" fontAlgn="base" hangingPunct="1">
              <a:spcBef>
                <a:spcPct val="0"/>
              </a:spcBef>
              <a:spcAft>
                <a:spcPct val="0"/>
              </a:spcAft>
              <a:defRPr sz="2400">
                <a:solidFill>
                  <a:schemeClr val="bg1"/>
                </a:solidFill>
                <a:latin typeface="Futura Hv" pitchFamily="34" charset="0"/>
              </a:defRPr>
            </a:lvl9pPr>
          </a:lstStyle>
          <a:p>
            <a:r>
              <a:rPr lang="ru-RU" dirty="0" smtClean="0">
                <a:solidFill>
                  <a:schemeClr val="accent2">
                    <a:lumMod val="75000"/>
                  </a:schemeClr>
                </a:solidFill>
                <a:latin typeface="Arial" pitchFamily="34" charset="0"/>
                <a:cs typeface="Arial" pitchFamily="34" charset="0"/>
              </a:rPr>
              <a:t>Стажеры</a:t>
            </a:r>
            <a:endParaRPr lang="ru-RU" dirty="0">
              <a:solidFill>
                <a:schemeClr val="accent2">
                  <a:lumMod val="75000"/>
                </a:schemeClr>
              </a:solidFill>
              <a:latin typeface="Arial" pitchFamily="34" charset="0"/>
              <a:cs typeface="Arial" pitchFamily="34" charset="0"/>
            </a:endParaRPr>
          </a:p>
        </p:txBody>
      </p:sp>
      <p:pic>
        <p:nvPicPr>
          <p:cNvPr id="8" name="Picture 2" descr="H:\youth employment\logo\logo Nestlé needs yout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194" y="216437"/>
            <a:ext cx="1259632" cy="602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0709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4vd9Cu6Az0qbyrZnQjHGi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d0j401rNEiQXCZFrM.B3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BuAkxzk.YEaAn7XePLvEW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gNrNpRu5IUmSPdZwj2BklQ"/>
</p:tagLst>
</file>

<file path=ppt/tags/tag13.xml><?xml version="1.0" encoding="utf-8"?>
<p:tagLst xmlns:a="http://schemas.openxmlformats.org/drawingml/2006/main" xmlns:r="http://schemas.openxmlformats.org/officeDocument/2006/relationships" xmlns:p="http://schemas.openxmlformats.org/presentationml/2006/main">
  <p:tag name="NAME" val="McK Disclaimer"/>
  <p:tag name="LLEFT" val=" 210.125"/>
  <p:tag name="LTOP" val=" 469.875"/>
  <p:tag name="RESIZE" val="Yes"/>
  <p:tag name="THINKCELLSHAPEDONOTDELETE" val="pSFy2lXuDiEWX0CAqbJkGrA"/>
</p:tagLst>
</file>

<file path=ppt/tags/tag14.xml><?xml version="1.0" encoding="utf-8"?>
<p:tagLst xmlns:a="http://schemas.openxmlformats.org/drawingml/2006/main" xmlns:r="http://schemas.openxmlformats.org/officeDocument/2006/relationships" xmlns:p="http://schemas.openxmlformats.org/presentationml/2006/main">
  <p:tag name="LTOP" val=" 522"/>
  <p:tag name="LLEFT" val=" 243.75"/>
  <p:tag name="THINKCELLSHAPEDONOTDELETE" val="pDmixTNwNsEmQncrhwdkdRg"/>
</p:tagLst>
</file>

<file path=ppt/tags/tag15.xml><?xml version="1.0" encoding="utf-8"?>
<p:tagLst xmlns:a="http://schemas.openxmlformats.org/drawingml/2006/main" xmlns:r="http://schemas.openxmlformats.org/officeDocument/2006/relationships" xmlns:p="http://schemas.openxmlformats.org/presentationml/2006/main">
  <p:tag name="LTOP" val=" 567.375"/>
  <p:tag name="LLEFT" val=" 243.75"/>
  <p:tag name="THINKCELLSHAPEDONOTDELETE" val="pvIyETgwSz0SrcdG77se54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LR_g8677NEyyw702_ixJG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BJbvA7aBO0eFIdeFOoB0f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iw297I_qJUmEDyHUylV2H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und27_nUD0K.fc5cdxCKR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mQsBkwx5KUyLeZ4hncCor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hnIwxvSdkSQYnRm85F6l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owerPoint Template">
  <a:themeElements>
    <a:clrScheme name="MBS 24 abril 10pm 3">
      <a:dk1>
        <a:srgbClr val="000000"/>
      </a:dk1>
      <a:lt1>
        <a:srgbClr val="FFFFFF"/>
      </a:lt1>
      <a:dk2>
        <a:srgbClr val="000066"/>
      </a:dk2>
      <a:lt2>
        <a:srgbClr val="000000"/>
      </a:lt2>
      <a:accent1>
        <a:srgbClr val="5E9FD4"/>
      </a:accent1>
      <a:accent2>
        <a:srgbClr val="1B7ED1"/>
      </a:accent2>
      <a:accent3>
        <a:srgbClr val="FFFFFF"/>
      </a:accent3>
      <a:accent4>
        <a:srgbClr val="000000"/>
      </a:accent4>
      <a:accent5>
        <a:srgbClr val="B6CDE6"/>
      </a:accent5>
      <a:accent6>
        <a:srgbClr val="1772BD"/>
      </a:accent6>
      <a:hlink>
        <a:srgbClr val="FEC565"/>
      </a:hlink>
      <a:folHlink>
        <a:srgbClr val="FE9E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FF0000"/>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ctr" defTabSz="912813" rtl="0" eaLnBrk="1" fontAlgn="base" latinLnBrk="0" hangingPunct="1">
          <a:lnSpc>
            <a:spcPct val="100000"/>
          </a:lnSpc>
          <a:spcBef>
            <a:spcPct val="0"/>
          </a:spcBef>
          <a:spcAft>
            <a:spcPct val="0"/>
          </a:spcAft>
          <a:buClrTx/>
          <a:buSzPct val="120000"/>
          <a:buFontTx/>
          <a:buNone/>
          <a:tabLst/>
          <a:defRPr kumimoji="0" lang="es-ES" sz="1600" b="1" i="0" u="none" strike="noStrike" cap="none" normalizeH="0" baseline="0" smtClean="0">
            <a:ln>
              <a:noFill/>
            </a:ln>
            <a:solidFill>
              <a:schemeClr val="tx1"/>
            </a:solidFill>
            <a:effectLst/>
            <a:latin typeface="Futura Bk"/>
            <a:cs typeface="Arial" pitchFamily="34" charset="0"/>
          </a:defRPr>
        </a:defPPr>
      </a:lstStyle>
    </a:spDef>
    <a:lnDef>
      <a:spPr bwMode="auto">
        <a:xfrm>
          <a:off x="0" y="0"/>
          <a:ext cx="1" cy="1"/>
        </a:xfrm>
        <a:custGeom>
          <a:avLst/>
          <a:gdLst/>
          <a:ahLst/>
          <a:cxnLst/>
          <a:rect l="0" t="0" r="0" b="0"/>
          <a:pathLst/>
        </a:custGeom>
        <a:noFill/>
        <a:ln w="12700" cap="flat" cmpd="sng" algn="ctr">
          <a:solidFill>
            <a:srgbClr val="FF0000"/>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ctr" defTabSz="912813" rtl="0" eaLnBrk="1" fontAlgn="base" latinLnBrk="0" hangingPunct="1">
          <a:lnSpc>
            <a:spcPct val="100000"/>
          </a:lnSpc>
          <a:spcBef>
            <a:spcPct val="0"/>
          </a:spcBef>
          <a:spcAft>
            <a:spcPct val="0"/>
          </a:spcAft>
          <a:buClrTx/>
          <a:buSzPct val="120000"/>
          <a:buFontTx/>
          <a:buNone/>
          <a:tabLst/>
          <a:defRPr kumimoji="0" lang="es-ES" sz="1600" b="1" i="0" u="none" strike="noStrike" cap="none" normalizeH="0" baseline="0" smtClean="0">
            <a:ln>
              <a:noFill/>
            </a:ln>
            <a:solidFill>
              <a:schemeClr val="tx1"/>
            </a:solidFill>
            <a:effectLst/>
            <a:latin typeface="Futura Bk"/>
            <a:cs typeface="Arial" pitchFamily="34" charset="0"/>
          </a:defRPr>
        </a:defPPr>
      </a:lstStyle>
    </a:lnDef>
    <a:txDef>
      <a:spPr bwMode="gray">
        <a:noFill/>
        <a:ln w="9525">
          <a:noFill/>
          <a:miter lim="800000"/>
          <a:headEnd/>
          <a:tailEnd/>
        </a:ln>
      </a:spPr>
      <a:bodyPr vert="horz" wrap="square" lIns="0" tIns="0" rIns="0" bIns="0" numCol="1" anchor="t" anchorCtr="0" compatLnSpc="1">
        <a:prstTxWarp prst="textNoShape">
          <a:avLst/>
        </a:prstTxWarp>
        <a:spAutoFit/>
      </a:bodyPr>
      <a:lstStyle>
        <a:defPPr marL="342900" marR="0" indent="-342900" algn="l" defTabSz="912813" rtl="0" eaLnBrk="0" fontAlgn="base" latinLnBrk="0" hangingPunct="0">
          <a:lnSpc>
            <a:spcPct val="100000"/>
          </a:lnSpc>
          <a:spcBef>
            <a:spcPct val="0"/>
          </a:spcBef>
          <a:spcAft>
            <a:spcPct val="0"/>
          </a:spcAft>
          <a:buClrTx/>
          <a:buSzPct val="120000"/>
          <a:buFontTx/>
          <a:buNone/>
          <a:tabLst/>
          <a:defRPr kumimoji="0" sz="2400" b="0" i="0" u="none" strike="noStrike" kern="0" cap="none" spc="0" normalizeH="0" baseline="0" noProof="0" dirty="0" err="1" smtClean="0">
            <a:ln>
              <a:noFill/>
            </a:ln>
            <a:solidFill>
              <a:schemeClr val="bg2">
                <a:lumMod val="65000"/>
                <a:lumOff val="35000"/>
              </a:schemeClr>
            </a:solidFill>
            <a:effectLst/>
            <a:uLnTx/>
            <a:uFillTx/>
            <a:latin typeface="Arial"/>
            <a:ea typeface="+mn-ea"/>
            <a:cs typeface="+mn-cs"/>
          </a:defRPr>
        </a:defPPr>
      </a:lstStyle>
    </a:txDef>
  </a:objectDefaults>
  <a:extraClrSchemeLst>
    <a:extraClrScheme>
      <a:clrScheme name="MBS 24 abril 10pm 1">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clrMap bg1="lt1" tx1="dk1" bg2="lt2" tx2="dk2" accent1="accent1" accent2="accent2" accent3="accent3" accent4="accent4" accent5="accent5" accent6="accent6" hlink="hlink" folHlink="folHlink"/>
    </a:extraClrScheme>
    <a:extraClrScheme>
      <a:clrScheme name="MBS 24 abril 10pm 2">
        <a:dk1>
          <a:srgbClr val="000000"/>
        </a:dk1>
        <a:lt1>
          <a:srgbClr val="FFFFFF"/>
        </a:lt1>
        <a:dk2>
          <a:srgbClr val="000000"/>
        </a:dk2>
        <a:lt2>
          <a:srgbClr val="000000"/>
        </a:lt2>
        <a:accent1>
          <a:srgbClr val="E1EBF9"/>
        </a:accent1>
        <a:accent2>
          <a:srgbClr val="1B7ED1"/>
        </a:accent2>
        <a:accent3>
          <a:srgbClr val="FFFFFF"/>
        </a:accent3>
        <a:accent4>
          <a:srgbClr val="000000"/>
        </a:accent4>
        <a:accent5>
          <a:srgbClr val="EEF3FB"/>
        </a:accent5>
        <a:accent6>
          <a:srgbClr val="1772BD"/>
        </a:accent6>
        <a:hlink>
          <a:srgbClr val="FEC565"/>
        </a:hlink>
        <a:folHlink>
          <a:srgbClr val="FE9E00"/>
        </a:folHlink>
      </a:clrScheme>
      <a:clrMap bg1="lt1" tx1="dk1" bg2="lt2" tx2="dk2" accent1="accent1" accent2="accent2" accent3="accent3" accent4="accent4" accent5="accent5" accent6="accent6" hlink="hlink" folHlink="folHlink"/>
    </a:extraClrScheme>
    <a:extraClrScheme>
      <a:clrScheme name="MBS 24 abril 10pm 3">
        <a:dk1>
          <a:srgbClr val="000000"/>
        </a:dk1>
        <a:lt1>
          <a:srgbClr val="FFFFFF"/>
        </a:lt1>
        <a:dk2>
          <a:srgbClr val="000066"/>
        </a:dk2>
        <a:lt2>
          <a:srgbClr val="000000"/>
        </a:lt2>
        <a:accent1>
          <a:srgbClr val="5E9FD4"/>
        </a:accent1>
        <a:accent2>
          <a:srgbClr val="1B7ED1"/>
        </a:accent2>
        <a:accent3>
          <a:srgbClr val="FFFFFF"/>
        </a:accent3>
        <a:accent4>
          <a:srgbClr val="000000"/>
        </a:accent4>
        <a:accent5>
          <a:srgbClr val="B6CDE6"/>
        </a:accent5>
        <a:accent6>
          <a:srgbClr val="1772BD"/>
        </a:accent6>
        <a:hlink>
          <a:srgbClr val="FEC565"/>
        </a:hlink>
        <a:folHlink>
          <a:srgbClr val="FE9E00"/>
        </a:folHlink>
      </a:clrScheme>
      <a:clrMap bg1="lt1" tx1="dk1" bg2="lt2" tx2="dk2" accent1="accent1" accent2="accent2" accent3="accent3" accent4="accent4" accent5="accent5" accent6="accent6" hlink="hlink" folHlink="folHlink"/>
    </a:extraClrScheme>
    <a:extraClrScheme>
      <a:clrScheme name="MBS 24 abril 10pm 4">
        <a:dk1>
          <a:srgbClr val="000000"/>
        </a:dk1>
        <a:lt1>
          <a:srgbClr val="FFFFFF"/>
        </a:lt1>
        <a:dk2>
          <a:srgbClr val="000066"/>
        </a:dk2>
        <a:lt2>
          <a:srgbClr val="000000"/>
        </a:lt2>
        <a:accent1>
          <a:srgbClr val="5E9FD4"/>
        </a:accent1>
        <a:accent2>
          <a:srgbClr val="1B7ED1"/>
        </a:accent2>
        <a:accent3>
          <a:srgbClr val="FFFFFF"/>
        </a:accent3>
        <a:accent4>
          <a:srgbClr val="000000"/>
        </a:accent4>
        <a:accent5>
          <a:srgbClr val="B6CDE6"/>
        </a:accent5>
        <a:accent6>
          <a:srgbClr val="1772BD"/>
        </a:accent6>
        <a:hlink>
          <a:srgbClr val="FEC565"/>
        </a:hlink>
        <a:folHlink>
          <a:srgbClr val="FC9E03"/>
        </a:folHlink>
      </a:clrScheme>
      <a:clrMap bg1="lt1" tx1="dk1" bg2="lt2" tx2="dk2" accent1="accent1" accent2="accent2" accent3="accent3" accent4="accent4" accent5="accent5" accent6="accent6" hlink="hlink" folHlink="folHlink"/>
    </a:extraClrScheme>
    <a:extraClrScheme>
      <a:clrScheme name="MBS 24 abril 10pm 5">
        <a:dk1>
          <a:srgbClr val="000000"/>
        </a:dk1>
        <a:lt1>
          <a:srgbClr val="FFFFFF"/>
        </a:lt1>
        <a:dk2>
          <a:srgbClr val="000066"/>
        </a:dk2>
        <a:lt2>
          <a:srgbClr val="000000"/>
        </a:lt2>
        <a:accent1>
          <a:srgbClr val="9BC4E5"/>
        </a:accent1>
        <a:accent2>
          <a:srgbClr val="FF6600"/>
        </a:accent2>
        <a:accent3>
          <a:srgbClr val="FFFFFF"/>
        </a:accent3>
        <a:accent4>
          <a:srgbClr val="000000"/>
        </a:accent4>
        <a:accent5>
          <a:srgbClr val="CBDEF0"/>
        </a:accent5>
        <a:accent6>
          <a:srgbClr val="E75C00"/>
        </a:accent6>
        <a:hlink>
          <a:srgbClr val="CC3300"/>
        </a:hlink>
        <a:folHlink>
          <a:srgbClr val="000066"/>
        </a:folHlink>
      </a:clrScheme>
      <a:clrMap bg1="lt1" tx1="dk1" bg2="lt2" tx2="dk2" accent1="accent1" accent2="accent2" accent3="accent3" accent4="accent4" accent5="accent5" accent6="accent6" hlink="hlink" folHlink="folHlink"/>
    </a:extraClrScheme>
    <a:extraClrScheme>
      <a:clrScheme name="MBS 24 abril 10pm 6">
        <a:dk1>
          <a:srgbClr val="000000"/>
        </a:dk1>
        <a:lt1>
          <a:srgbClr val="FFFFFF"/>
        </a:lt1>
        <a:dk2>
          <a:srgbClr val="000066"/>
        </a:dk2>
        <a:lt2>
          <a:srgbClr val="000000"/>
        </a:lt2>
        <a:accent1>
          <a:srgbClr val="B3DE6A"/>
        </a:accent1>
        <a:accent2>
          <a:srgbClr val="64BCE6"/>
        </a:accent2>
        <a:accent3>
          <a:srgbClr val="FFFFFF"/>
        </a:accent3>
        <a:accent4>
          <a:srgbClr val="000000"/>
        </a:accent4>
        <a:accent5>
          <a:srgbClr val="D6ECB9"/>
        </a:accent5>
        <a:accent6>
          <a:srgbClr val="5AAAD0"/>
        </a:accent6>
        <a:hlink>
          <a:srgbClr val="74C000"/>
        </a:hlink>
        <a:folHlink>
          <a:srgbClr val="000066"/>
        </a:folHlink>
      </a:clrScheme>
      <a:clrMap bg1="lt1" tx1="dk1" bg2="lt2" tx2="dk2" accent1="accent1" accent2="accent2" accent3="accent3" accent4="accent4" accent5="accent5" accent6="accent6" hlink="hlink" folHlink="folHlink"/>
    </a:extraClrScheme>
    <a:extraClrScheme>
      <a:clrScheme name="MBS 24 abril 10pm 7">
        <a:dk1>
          <a:srgbClr val="000000"/>
        </a:dk1>
        <a:lt1>
          <a:srgbClr val="FFFFFF"/>
        </a:lt1>
        <a:dk2>
          <a:srgbClr val="000066"/>
        </a:dk2>
        <a:lt2>
          <a:srgbClr val="000000"/>
        </a:lt2>
        <a:accent1>
          <a:srgbClr val="B3DE6A"/>
        </a:accent1>
        <a:accent2>
          <a:srgbClr val="9BC4E5"/>
        </a:accent2>
        <a:accent3>
          <a:srgbClr val="FFFFFF"/>
        </a:accent3>
        <a:accent4>
          <a:srgbClr val="000000"/>
        </a:accent4>
        <a:accent5>
          <a:srgbClr val="D6ECB9"/>
        </a:accent5>
        <a:accent6>
          <a:srgbClr val="8CB1CF"/>
        </a:accent6>
        <a:hlink>
          <a:srgbClr val="74C000"/>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E521E7999C3249BA19A61D725C7F49" ma:contentTypeVersion="0" ma:contentTypeDescription="Create a new document." ma:contentTypeScope="" ma:versionID="d53cfb87d12db9683d3b0a78785c6f8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5F72FFE-A4BE-4494-AFEC-5938E8316344}">
  <ds:schemaRefs>
    <ds:schemaRef ds:uri="http://schemas.microsoft.com/office/2006/documentManagement/types"/>
    <ds:schemaRef ds:uri="http://www.w3.org/XML/1998/namespace"/>
    <ds:schemaRef ds:uri="http://schemas.microsoft.com/office/2006/metadata/properties"/>
    <ds:schemaRef ds:uri="http://purl.org/dc/elements/1.1/"/>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6FB1A8F3-3950-4865-8EDE-8D5F497FF860}">
  <ds:schemaRefs>
    <ds:schemaRef ds:uri="http://schemas.microsoft.com/sharepoint/v3/contenttype/forms"/>
  </ds:schemaRefs>
</ds:datastoreItem>
</file>

<file path=customXml/itemProps3.xml><?xml version="1.0" encoding="utf-8"?>
<ds:datastoreItem xmlns:ds="http://schemas.openxmlformats.org/officeDocument/2006/customXml" ds:itemID="{79B207A0-20BC-4061-86ED-909AE308D2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PowerPoint Template</Template>
  <TotalTime>29996</TotalTime>
  <Words>168</Words>
  <Application>Microsoft Office PowerPoint</Application>
  <PresentationFormat>Экран (4:3)</PresentationFormat>
  <Paragraphs>31</Paragraphs>
  <Slides>3</Slides>
  <Notes>0</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0</vt:i4>
      </vt:variant>
      <vt:variant>
        <vt:lpstr>Заголовки слайдов</vt:lpstr>
      </vt:variant>
      <vt:variant>
        <vt:i4>3</vt:i4>
      </vt:variant>
    </vt:vector>
  </HeadingPairs>
  <TitlesOfParts>
    <vt:vector size="10" baseType="lpstr">
      <vt:lpstr>Arial</vt:lpstr>
      <vt:lpstr>Calibri</vt:lpstr>
      <vt:lpstr>Futura Bk</vt:lpstr>
      <vt:lpstr>Futura Hv</vt:lpstr>
      <vt:lpstr>Trebuchet MS</vt:lpstr>
      <vt:lpstr>Verdana</vt:lpstr>
      <vt:lpstr>PowerPoint Template</vt:lpstr>
      <vt:lpstr>Презентация PowerPoint</vt:lpstr>
      <vt:lpstr>Практика</vt:lpstr>
      <vt:lpstr>Презентация PowerPoint</vt:lpstr>
    </vt:vector>
  </TitlesOfParts>
  <Company>Nestlé</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lkittel</dc:creator>
  <cp:lastModifiedBy>Samoylova,Anzhela,VYAZNIKI,HR</cp:lastModifiedBy>
  <cp:revision>398</cp:revision>
  <cp:lastPrinted>2014-03-03T11:47:21Z</cp:lastPrinted>
  <dcterms:created xsi:type="dcterms:W3CDTF">2011-08-18T15:14:51Z</dcterms:created>
  <dcterms:modified xsi:type="dcterms:W3CDTF">2016-02-05T08:12:35Z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0x0101006BE521E7999C3249BA19A61D725C7F49</vt:lpwstr>
  </property>
</Properties>
</file>