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62" r:id="rId2"/>
    <p:sldMasterId id="2147483708" r:id="rId3"/>
  </p:sldMasterIdLst>
  <p:notesMasterIdLst>
    <p:notesMasterId r:id="rId35"/>
  </p:notesMasterIdLst>
  <p:handoutMasterIdLst>
    <p:handoutMasterId r:id="rId36"/>
  </p:handoutMasterIdLst>
  <p:sldIdLst>
    <p:sldId id="753" r:id="rId4"/>
    <p:sldId id="781" r:id="rId5"/>
    <p:sldId id="792" r:id="rId6"/>
    <p:sldId id="782" r:id="rId7"/>
    <p:sldId id="783" r:id="rId8"/>
    <p:sldId id="777" r:id="rId9"/>
    <p:sldId id="794" r:id="rId10"/>
    <p:sldId id="780" r:id="rId11"/>
    <p:sldId id="784" r:id="rId12"/>
    <p:sldId id="785" r:id="rId13"/>
    <p:sldId id="801" r:id="rId14"/>
    <p:sldId id="779" r:id="rId15"/>
    <p:sldId id="791" r:id="rId16"/>
    <p:sldId id="795" r:id="rId17"/>
    <p:sldId id="775" r:id="rId18"/>
    <p:sldId id="737" r:id="rId19"/>
    <p:sldId id="786" r:id="rId20"/>
    <p:sldId id="797" r:id="rId21"/>
    <p:sldId id="787" r:id="rId22"/>
    <p:sldId id="788" r:id="rId23"/>
    <p:sldId id="796" r:id="rId24"/>
    <p:sldId id="789" r:id="rId25"/>
    <p:sldId id="790" r:id="rId26"/>
    <p:sldId id="798" r:id="rId27"/>
    <p:sldId id="793" r:id="rId28"/>
    <p:sldId id="736" r:id="rId29"/>
    <p:sldId id="800" r:id="rId30"/>
    <p:sldId id="752" r:id="rId31"/>
    <p:sldId id="774" r:id="rId32"/>
    <p:sldId id="799" r:id="rId33"/>
    <p:sldId id="778" r:id="rId34"/>
  </p:sldIdLst>
  <p:sldSz cx="9144000" cy="6858000" type="screen4x3"/>
  <p:notesSz cx="6797675" cy="992822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104168"/>
        </a:solidFill>
        <a:latin typeface="Tahoma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104168"/>
        </a:solidFill>
        <a:latin typeface="Tahoma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104168"/>
        </a:solidFill>
        <a:latin typeface="Tahoma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104168"/>
        </a:solidFill>
        <a:latin typeface="Tahoma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104168"/>
        </a:solidFill>
        <a:latin typeface="Tahoma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rgbClr val="104168"/>
        </a:solidFill>
        <a:latin typeface="Tahoma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rgbClr val="104168"/>
        </a:solidFill>
        <a:latin typeface="Tahoma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rgbClr val="104168"/>
        </a:solidFill>
        <a:latin typeface="Tahoma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rgbClr val="104168"/>
        </a:solidFill>
        <a:latin typeface="Tahoma" pitchFamily="34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krouzhakova" initials="e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14396"/>
    <a:srgbClr val="99CCFF"/>
    <a:srgbClr val="137CA7"/>
    <a:srgbClr val="FF25F0"/>
    <a:srgbClr val="56C5FF"/>
    <a:srgbClr val="FFA92F"/>
    <a:srgbClr val="FD17FF"/>
    <a:srgbClr val="ADCB46"/>
    <a:srgbClr val="AB88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9" autoAdjust="0"/>
    <p:restoredTop sz="98908" autoAdjust="0"/>
  </p:normalViewPr>
  <p:slideViewPr>
    <p:cSldViewPr>
      <p:cViewPr>
        <p:scale>
          <a:sx n="73" d="100"/>
          <a:sy n="73" d="100"/>
        </p:scale>
        <p:origin x="-1764" y="-474"/>
      </p:cViewPr>
      <p:guideLst>
        <p:guide orient="horz" pos="4247"/>
        <p:guide pos="22"/>
      </p:guideLst>
    </p:cSldViewPr>
  </p:slideViewPr>
  <p:outlineViewPr>
    <p:cViewPr>
      <p:scale>
        <a:sx n="33" d="100"/>
        <a:sy n="33" d="100"/>
      </p:scale>
      <p:origin x="0" y="53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046" y="-96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B01F2A-0411-45C8-8F2C-008281C870EC}" type="doc">
      <dgm:prSet loTypeId="urn:microsoft.com/office/officeart/2005/8/layout/hProcess1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C09D094-A359-9641-A64A-01126197E40F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1997 год</a:t>
          </a:r>
        </a:p>
        <a:p>
          <a:pPr algn="ctr"/>
          <a:r>
            <a:rPr lang="ru-RU" sz="1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ЗАО «Лакталис Восток»</a:t>
          </a:r>
        </a:p>
        <a:p>
          <a:pPr algn="l"/>
          <a:r>
            <a:rPr lang="en-GB" sz="1200" dirty="0" smtClean="0">
              <a:solidFill>
                <a:srgbClr val="002060"/>
              </a:solidFill>
              <a:latin typeface="+mn-lt"/>
              <a:ea typeface="MS PGothic" pitchFamily="34" charset="-128"/>
            </a:rPr>
            <a:t> </a:t>
          </a:r>
          <a:endParaRPr lang="ru-RU" sz="1200" dirty="0">
            <a:solidFill>
              <a:srgbClr val="002060"/>
            </a:solidFill>
            <a:latin typeface="+mn-lt"/>
            <a:cs typeface="Arial" pitchFamily="34" charset="0"/>
          </a:endParaRPr>
        </a:p>
      </dgm:t>
    </dgm:pt>
    <dgm:pt modelId="{D02F5E60-88D0-4D47-B27D-0CC24BC38E7B}" type="parTrans" cxnId="{922CAC56-0DDD-6948-8BA0-C339C93B9638}">
      <dgm:prSet/>
      <dgm:spPr/>
      <dgm:t>
        <a:bodyPr/>
        <a:lstStyle/>
        <a:p>
          <a:endParaRPr lang="ru-RU"/>
        </a:p>
      </dgm:t>
    </dgm:pt>
    <dgm:pt modelId="{31164DA3-4B84-AA40-A7D5-0D38F2B284BB}" type="sibTrans" cxnId="{922CAC56-0DDD-6948-8BA0-C339C93B9638}">
      <dgm:prSet/>
      <dgm:spPr/>
      <dgm:t>
        <a:bodyPr/>
        <a:lstStyle/>
        <a:p>
          <a:endParaRPr lang="ru-RU"/>
        </a:p>
      </dgm:t>
    </dgm:pt>
    <dgm:pt modelId="{6FC47267-6D34-2148-9383-A655FA0E0858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2010 год</a:t>
          </a:r>
        </a:p>
        <a:p>
          <a:pPr algn="ctr"/>
          <a:r>
            <a:rPr lang="ru-RU" sz="1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Ефремовский </a:t>
          </a:r>
        </a:p>
        <a:p>
          <a:pPr algn="ctr"/>
          <a:r>
            <a:rPr lang="ru-RU" sz="1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маслосыродельный комбинат</a:t>
          </a:r>
        </a:p>
        <a:p>
          <a:pPr algn="ctr"/>
          <a:r>
            <a:rPr lang="en-GB" sz="1200" dirty="0" smtClean="0">
              <a:solidFill>
                <a:srgbClr val="002060"/>
              </a:solidFill>
              <a:latin typeface="+mn-lt"/>
              <a:ea typeface="MS PGothic" pitchFamily="34" charset="-128"/>
            </a:rPr>
            <a:t> </a:t>
          </a:r>
          <a:endParaRPr lang="ru-RU" sz="1200" dirty="0" smtClean="0">
            <a:solidFill>
              <a:srgbClr val="002060"/>
            </a:solidFill>
            <a:latin typeface="+mn-lt"/>
          </a:endParaRPr>
        </a:p>
      </dgm:t>
    </dgm:pt>
    <dgm:pt modelId="{DD14C08F-9D90-0E47-8D54-F7D932267F9E}" type="parTrans" cxnId="{20FE1335-C24B-7044-B946-641EBE12EBFD}">
      <dgm:prSet/>
      <dgm:spPr/>
      <dgm:t>
        <a:bodyPr/>
        <a:lstStyle/>
        <a:p>
          <a:endParaRPr lang="ru-RU"/>
        </a:p>
      </dgm:t>
    </dgm:pt>
    <dgm:pt modelId="{1969E009-41C2-7A4C-8B8D-BD41A443F8CD}" type="sibTrans" cxnId="{20FE1335-C24B-7044-B946-641EBE12EBFD}">
      <dgm:prSet/>
      <dgm:spPr/>
      <dgm:t>
        <a:bodyPr/>
        <a:lstStyle/>
        <a:p>
          <a:endParaRPr lang="ru-RU"/>
        </a:p>
      </dgm:t>
    </dgm:pt>
    <dgm:pt modelId="{49CE27D6-D85F-234E-863A-EDF68EEF7CCC}">
      <dgm:prSet phldrT="[Текст]" custT="1"/>
      <dgm:spPr/>
      <dgm:t>
        <a:bodyPr/>
        <a:lstStyle/>
        <a:p>
          <a:pPr algn="ctr"/>
          <a:r>
            <a:rPr lang="en-US" sz="1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2003 </a:t>
          </a:r>
          <a:r>
            <a:rPr lang="ru-RU" sz="1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год</a:t>
          </a:r>
        </a:p>
        <a:p>
          <a:pPr algn="ctr"/>
          <a:r>
            <a:rPr lang="ru-RU" sz="1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ООО «Лакталис Истра»</a:t>
          </a:r>
        </a:p>
      </dgm:t>
    </dgm:pt>
    <dgm:pt modelId="{32C9256E-9E38-2443-BBF1-5A846ECE6612}" type="sibTrans" cxnId="{A8D4B113-F7BD-7246-A6F7-DF5AF06117B2}">
      <dgm:prSet/>
      <dgm:spPr/>
      <dgm:t>
        <a:bodyPr/>
        <a:lstStyle/>
        <a:p>
          <a:endParaRPr lang="ru-RU"/>
        </a:p>
      </dgm:t>
    </dgm:pt>
    <dgm:pt modelId="{1FD3F119-0932-AB4B-A098-2924E404EDA0}" type="parTrans" cxnId="{A8D4B113-F7BD-7246-A6F7-DF5AF06117B2}">
      <dgm:prSet/>
      <dgm:spPr/>
      <dgm:t>
        <a:bodyPr/>
        <a:lstStyle/>
        <a:p>
          <a:endParaRPr lang="ru-RU"/>
        </a:p>
      </dgm:t>
    </dgm:pt>
    <dgm:pt modelId="{1B1677BA-D411-284D-9383-B3B5FD389CF6}" type="pres">
      <dgm:prSet presAssocID="{79B01F2A-0411-45C8-8F2C-008281C870E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75A43B-4517-7641-AA98-9815C35331DC}" type="pres">
      <dgm:prSet presAssocID="{79B01F2A-0411-45C8-8F2C-008281C870EC}" presName="arrow" presStyleLbl="bgShp" presStyleIdx="0" presStyleCnt="1" custLinFactNeighborY="-85714"/>
      <dgm:spPr/>
      <dgm:t>
        <a:bodyPr/>
        <a:lstStyle/>
        <a:p>
          <a:endParaRPr lang="ru-RU"/>
        </a:p>
      </dgm:t>
    </dgm:pt>
    <dgm:pt modelId="{5AAC7D8C-6B69-FE43-AB35-94F165B3C3F2}" type="pres">
      <dgm:prSet presAssocID="{79B01F2A-0411-45C8-8F2C-008281C870EC}" presName="points" presStyleCnt="0"/>
      <dgm:spPr/>
      <dgm:t>
        <a:bodyPr/>
        <a:lstStyle/>
        <a:p>
          <a:endParaRPr lang="ru-RU"/>
        </a:p>
      </dgm:t>
    </dgm:pt>
    <dgm:pt modelId="{679099AE-C11F-B444-82B4-1113E1B559EE}" type="pres">
      <dgm:prSet presAssocID="{4C09D094-A359-9641-A64A-01126197E40F}" presName="compositeA" presStyleCnt="0"/>
      <dgm:spPr/>
      <dgm:t>
        <a:bodyPr/>
        <a:lstStyle/>
        <a:p>
          <a:endParaRPr lang="ru-RU"/>
        </a:p>
      </dgm:t>
    </dgm:pt>
    <dgm:pt modelId="{253BA22E-2AA0-D045-A931-2FF83C70CDB9}" type="pres">
      <dgm:prSet presAssocID="{4C09D094-A359-9641-A64A-01126197E40F}" presName="textA" presStyleLbl="revTx" presStyleIdx="0" presStyleCnt="3" custScaleX="234303" custScaleY="24999" custLinFactNeighborX="11600" custLinFactNeighborY="776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A7283-49AC-CA46-8D94-FB8435353B16}" type="pres">
      <dgm:prSet presAssocID="{4C09D094-A359-9641-A64A-01126197E40F}" presName="circleA" presStyleLbl="node1" presStyleIdx="0" presStyleCnt="3" custLinFactY="-100000" custLinFactNeighborX="5887" custLinFactNeighborY="-132142"/>
      <dgm:spPr/>
      <dgm:t>
        <a:bodyPr/>
        <a:lstStyle/>
        <a:p>
          <a:endParaRPr lang="ru-RU"/>
        </a:p>
      </dgm:t>
    </dgm:pt>
    <dgm:pt modelId="{B4B1498C-EA29-674D-B659-B21CB0CB03FD}" type="pres">
      <dgm:prSet presAssocID="{4C09D094-A359-9641-A64A-01126197E40F}" presName="spaceA" presStyleCnt="0"/>
      <dgm:spPr/>
      <dgm:t>
        <a:bodyPr/>
        <a:lstStyle/>
        <a:p>
          <a:endParaRPr lang="ru-RU"/>
        </a:p>
      </dgm:t>
    </dgm:pt>
    <dgm:pt modelId="{856CF1CA-284A-C74F-AEDC-8CB06E330AC8}" type="pres">
      <dgm:prSet presAssocID="{31164DA3-4B84-AA40-A7D5-0D38F2B284BB}" presName="space" presStyleCnt="0"/>
      <dgm:spPr/>
      <dgm:t>
        <a:bodyPr/>
        <a:lstStyle/>
        <a:p>
          <a:endParaRPr lang="ru-RU"/>
        </a:p>
      </dgm:t>
    </dgm:pt>
    <dgm:pt modelId="{8FECFB17-4AA4-5E4F-B0CC-3DD09CA5B468}" type="pres">
      <dgm:prSet presAssocID="{49CE27D6-D85F-234E-863A-EDF68EEF7CCC}" presName="compositeB" presStyleCnt="0"/>
      <dgm:spPr/>
      <dgm:t>
        <a:bodyPr/>
        <a:lstStyle/>
        <a:p>
          <a:endParaRPr lang="ru-RU"/>
        </a:p>
      </dgm:t>
    </dgm:pt>
    <dgm:pt modelId="{2D1C9B76-50A4-CC45-AABD-DB4ED1FC0201}" type="pres">
      <dgm:prSet presAssocID="{49CE27D6-D85F-234E-863A-EDF68EEF7CCC}" presName="textB" presStyleLbl="revTx" presStyleIdx="1" presStyleCnt="3" custScaleX="224226" custScaleY="39286" custLinFactY="-18750" custLinFactNeighborX="4040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EE5776-CFA3-6547-B2C7-7CF323EBCA38}" type="pres">
      <dgm:prSet presAssocID="{49CE27D6-D85F-234E-863A-EDF68EEF7CCC}" presName="circleB" presStyleLbl="node1" presStyleIdx="1" presStyleCnt="3" custLinFactY="-175000" custLinFactNeighborX="98379" custLinFactNeighborY="-200000"/>
      <dgm:spPr/>
      <dgm:t>
        <a:bodyPr/>
        <a:lstStyle/>
        <a:p>
          <a:endParaRPr lang="ru-RU"/>
        </a:p>
      </dgm:t>
    </dgm:pt>
    <dgm:pt modelId="{0D0EEA0E-0F62-094E-8575-373B5B36EA86}" type="pres">
      <dgm:prSet presAssocID="{49CE27D6-D85F-234E-863A-EDF68EEF7CCC}" presName="spaceB" presStyleCnt="0"/>
      <dgm:spPr/>
      <dgm:t>
        <a:bodyPr/>
        <a:lstStyle/>
        <a:p>
          <a:endParaRPr lang="ru-RU"/>
        </a:p>
      </dgm:t>
    </dgm:pt>
    <dgm:pt modelId="{91CAB2F2-7A64-B14F-B137-D095CCDAC1EA}" type="pres">
      <dgm:prSet presAssocID="{32C9256E-9E38-2443-BBF1-5A846ECE6612}" presName="space" presStyleCnt="0"/>
      <dgm:spPr/>
      <dgm:t>
        <a:bodyPr/>
        <a:lstStyle/>
        <a:p>
          <a:endParaRPr lang="ru-RU"/>
        </a:p>
      </dgm:t>
    </dgm:pt>
    <dgm:pt modelId="{EAB57F44-7032-6941-829A-E209A1CCA89F}" type="pres">
      <dgm:prSet presAssocID="{6FC47267-6D34-2148-9383-A655FA0E0858}" presName="compositeA" presStyleCnt="0"/>
      <dgm:spPr/>
      <dgm:t>
        <a:bodyPr/>
        <a:lstStyle/>
        <a:p>
          <a:endParaRPr lang="ru-RU"/>
        </a:p>
      </dgm:t>
    </dgm:pt>
    <dgm:pt modelId="{BE54A5AA-0F8A-5141-8828-6A9C88C062D2}" type="pres">
      <dgm:prSet presAssocID="{6FC47267-6D34-2148-9383-A655FA0E0858}" presName="textA" presStyleLbl="revTx" presStyleIdx="2" presStyleCnt="3" custScaleX="296183" custScaleY="32938" custLinFactNeighborX="48412" custLinFactNeighborY="832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8871B-50DE-A049-9E91-AE9F960E84D6}" type="pres">
      <dgm:prSet presAssocID="{6FC47267-6D34-2148-9383-A655FA0E0858}" presName="circleA" presStyleLbl="node1" presStyleIdx="2" presStyleCnt="3" custLinFactX="13609" custLinFactY="-100000" custLinFactNeighborX="100000" custLinFactNeighborY="-133932"/>
      <dgm:spPr/>
      <dgm:t>
        <a:bodyPr/>
        <a:lstStyle/>
        <a:p>
          <a:endParaRPr lang="ru-RU"/>
        </a:p>
      </dgm:t>
    </dgm:pt>
    <dgm:pt modelId="{A4BB16D7-A139-AE42-8EC7-EF80EF875A08}" type="pres">
      <dgm:prSet presAssocID="{6FC47267-6D34-2148-9383-A655FA0E0858}" presName="spaceA" presStyleCnt="0"/>
      <dgm:spPr/>
      <dgm:t>
        <a:bodyPr/>
        <a:lstStyle/>
        <a:p>
          <a:endParaRPr lang="ru-RU"/>
        </a:p>
      </dgm:t>
    </dgm:pt>
  </dgm:ptLst>
  <dgm:cxnLst>
    <dgm:cxn modelId="{A8D4B113-F7BD-7246-A6F7-DF5AF06117B2}" srcId="{79B01F2A-0411-45C8-8F2C-008281C870EC}" destId="{49CE27D6-D85F-234E-863A-EDF68EEF7CCC}" srcOrd="1" destOrd="0" parTransId="{1FD3F119-0932-AB4B-A098-2924E404EDA0}" sibTransId="{32C9256E-9E38-2443-BBF1-5A846ECE6612}"/>
    <dgm:cxn modelId="{81B44664-73FF-47BB-A17D-9C1C8E3E8BB3}" type="presOf" srcId="{6FC47267-6D34-2148-9383-A655FA0E0858}" destId="{BE54A5AA-0F8A-5141-8828-6A9C88C062D2}" srcOrd="0" destOrd="0" presId="urn:microsoft.com/office/officeart/2005/8/layout/hProcess11"/>
    <dgm:cxn modelId="{FEEAFFB2-59FD-495D-85BB-00382442BBD1}" type="presOf" srcId="{79B01F2A-0411-45C8-8F2C-008281C870EC}" destId="{1B1677BA-D411-284D-9383-B3B5FD389CF6}" srcOrd="0" destOrd="0" presId="urn:microsoft.com/office/officeart/2005/8/layout/hProcess11"/>
    <dgm:cxn modelId="{20FE1335-C24B-7044-B946-641EBE12EBFD}" srcId="{79B01F2A-0411-45C8-8F2C-008281C870EC}" destId="{6FC47267-6D34-2148-9383-A655FA0E0858}" srcOrd="2" destOrd="0" parTransId="{DD14C08F-9D90-0E47-8D54-F7D932267F9E}" sibTransId="{1969E009-41C2-7A4C-8B8D-BD41A443F8CD}"/>
    <dgm:cxn modelId="{922CAC56-0DDD-6948-8BA0-C339C93B9638}" srcId="{79B01F2A-0411-45C8-8F2C-008281C870EC}" destId="{4C09D094-A359-9641-A64A-01126197E40F}" srcOrd="0" destOrd="0" parTransId="{D02F5E60-88D0-4D47-B27D-0CC24BC38E7B}" sibTransId="{31164DA3-4B84-AA40-A7D5-0D38F2B284BB}"/>
    <dgm:cxn modelId="{B5E03C42-110E-475E-8679-3E8C22473F60}" type="presOf" srcId="{49CE27D6-D85F-234E-863A-EDF68EEF7CCC}" destId="{2D1C9B76-50A4-CC45-AABD-DB4ED1FC0201}" srcOrd="0" destOrd="0" presId="urn:microsoft.com/office/officeart/2005/8/layout/hProcess11"/>
    <dgm:cxn modelId="{D2580EE9-3B4E-470A-85E4-3C20CFE5617D}" type="presOf" srcId="{4C09D094-A359-9641-A64A-01126197E40F}" destId="{253BA22E-2AA0-D045-A931-2FF83C70CDB9}" srcOrd="0" destOrd="0" presId="urn:microsoft.com/office/officeart/2005/8/layout/hProcess11"/>
    <dgm:cxn modelId="{CD835C08-0279-462E-94EC-F2E5137999A9}" type="presParOf" srcId="{1B1677BA-D411-284D-9383-B3B5FD389CF6}" destId="{7F75A43B-4517-7641-AA98-9815C35331DC}" srcOrd="0" destOrd="0" presId="urn:microsoft.com/office/officeart/2005/8/layout/hProcess11"/>
    <dgm:cxn modelId="{839FEC3A-4277-46EB-B7DD-CD90A7446845}" type="presParOf" srcId="{1B1677BA-D411-284D-9383-B3B5FD389CF6}" destId="{5AAC7D8C-6B69-FE43-AB35-94F165B3C3F2}" srcOrd="1" destOrd="0" presId="urn:microsoft.com/office/officeart/2005/8/layout/hProcess11"/>
    <dgm:cxn modelId="{B12D1772-8C7B-4E25-B911-076C0F8B88D0}" type="presParOf" srcId="{5AAC7D8C-6B69-FE43-AB35-94F165B3C3F2}" destId="{679099AE-C11F-B444-82B4-1113E1B559EE}" srcOrd="0" destOrd="0" presId="urn:microsoft.com/office/officeart/2005/8/layout/hProcess11"/>
    <dgm:cxn modelId="{70C0B879-2942-485F-8752-8FA3746C04AE}" type="presParOf" srcId="{679099AE-C11F-B444-82B4-1113E1B559EE}" destId="{253BA22E-2AA0-D045-A931-2FF83C70CDB9}" srcOrd="0" destOrd="0" presId="urn:microsoft.com/office/officeart/2005/8/layout/hProcess11"/>
    <dgm:cxn modelId="{523637C5-D508-4CD1-9B84-2186369FFBC6}" type="presParOf" srcId="{679099AE-C11F-B444-82B4-1113E1B559EE}" destId="{29EA7283-49AC-CA46-8D94-FB8435353B16}" srcOrd="1" destOrd="0" presId="urn:microsoft.com/office/officeart/2005/8/layout/hProcess11"/>
    <dgm:cxn modelId="{60CD6B9E-D52D-4D10-BF33-AB27B2800DDB}" type="presParOf" srcId="{679099AE-C11F-B444-82B4-1113E1B559EE}" destId="{B4B1498C-EA29-674D-B659-B21CB0CB03FD}" srcOrd="2" destOrd="0" presId="urn:microsoft.com/office/officeart/2005/8/layout/hProcess11"/>
    <dgm:cxn modelId="{F35569FF-E631-46C2-A5A6-5CE48AA478C3}" type="presParOf" srcId="{5AAC7D8C-6B69-FE43-AB35-94F165B3C3F2}" destId="{856CF1CA-284A-C74F-AEDC-8CB06E330AC8}" srcOrd="1" destOrd="0" presId="urn:microsoft.com/office/officeart/2005/8/layout/hProcess11"/>
    <dgm:cxn modelId="{09D33BC0-702A-4CFB-964B-F8E2714A9FC7}" type="presParOf" srcId="{5AAC7D8C-6B69-FE43-AB35-94F165B3C3F2}" destId="{8FECFB17-4AA4-5E4F-B0CC-3DD09CA5B468}" srcOrd="2" destOrd="0" presId="urn:microsoft.com/office/officeart/2005/8/layout/hProcess11"/>
    <dgm:cxn modelId="{F68E637B-58FF-42B0-8952-3FB08A57A653}" type="presParOf" srcId="{8FECFB17-4AA4-5E4F-B0CC-3DD09CA5B468}" destId="{2D1C9B76-50A4-CC45-AABD-DB4ED1FC0201}" srcOrd="0" destOrd="0" presId="urn:microsoft.com/office/officeart/2005/8/layout/hProcess11"/>
    <dgm:cxn modelId="{DC6F33A0-4FFF-4CF6-8714-DFD00DB50FDA}" type="presParOf" srcId="{8FECFB17-4AA4-5E4F-B0CC-3DD09CA5B468}" destId="{AEEE5776-CFA3-6547-B2C7-7CF323EBCA38}" srcOrd="1" destOrd="0" presId="urn:microsoft.com/office/officeart/2005/8/layout/hProcess11"/>
    <dgm:cxn modelId="{4A5FECC3-1EC6-47E3-B6E7-3ACAE2FEB818}" type="presParOf" srcId="{8FECFB17-4AA4-5E4F-B0CC-3DD09CA5B468}" destId="{0D0EEA0E-0F62-094E-8575-373B5B36EA86}" srcOrd="2" destOrd="0" presId="urn:microsoft.com/office/officeart/2005/8/layout/hProcess11"/>
    <dgm:cxn modelId="{D4D8E6E1-5F54-4EAC-BDEB-7D948C681B8C}" type="presParOf" srcId="{5AAC7D8C-6B69-FE43-AB35-94F165B3C3F2}" destId="{91CAB2F2-7A64-B14F-B137-D095CCDAC1EA}" srcOrd="3" destOrd="0" presId="urn:microsoft.com/office/officeart/2005/8/layout/hProcess11"/>
    <dgm:cxn modelId="{2FA4166D-4B75-4FA0-B85A-CDBACB8E9F23}" type="presParOf" srcId="{5AAC7D8C-6B69-FE43-AB35-94F165B3C3F2}" destId="{EAB57F44-7032-6941-829A-E209A1CCA89F}" srcOrd="4" destOrd="0" presId="urn:microsoft.com/office/officeart/2005/8/layout/hProcess11"/>
    <dgm:cxn modelId="{2FDF23E4-0ED9-4EC0-9269-EA8CA2A6514A}" type="presParOf" srcId="{EAB57F44-7032-6941-829A-E209A1CCA89F}" destId="{BE54A5AA-0F8A-5141-8828-6A9C88C062D2}" srcOrd="0" destOrd="0" presId="urn:microsoft.com/office/officeart/2005/8/layout/hProcess11"/>
    <dgm:cxn modelId="{4B9E8CF3-8D7E-4769-8F77-F8B9B5AD875A}" type="presParOf" srcId="{EAB57F44-7032-6941-829A-E209A1CCA89F}" destId="{F908871B-50DE-A049-9E91-AE9F960E84D6}" srcOrd="1" destOrd="0" presId="urn:microsoft.com/office/officeart/2005/8/layout/hProcess11"/>
    <dgm:cxn modelId="{33AA0D6C-EC42-4FC6-A240-8AB97D9B1854}" type="presParOf" srcId="{EAB57F44-7032-6941-829A-E209A1CCA89F}" destId="{A4BB16D7-A139-AE42-8EC7-EF80EF875A0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C6F286-7EB8-453B-A510-5C91FE2795AA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33E8DB-2F76-4823-A8EB-E5350D75FCDC}">
      <dgm:prSet phldrT="[Текст]"/>
      <dgm:spPr>
        <a:solidFill>
          <a:srgbClr val="FE3088"/>
        </a:solidFill>
      </dgm:spPr>
      <dgm:t>
        <a:bodyPr/>
        <a:lstStyle/>
        <a:p>
          <a:r>
            <a:rPr lang="ru-RU" dirty="0" err="1" smtClean="0"/>
            <a:t>Амбициозность</a:t>
          </a:r>
          <a:endParaRPr lang="ru-RU" dirty="0"/>
        </a:p>
      </dgm:t>
    </dgm:pt>
    <dgm:pt modelId="{6842D893-5B0B-4F50-A637-5CA3B672A417}" type="parTrans" cxnId="{4B702E30-BF6B-4CA3-A6AF-34A2BFDA8B15}">
      <dgm:prSet/>
      <dgm:spPr/>
      <dgm:t>
        <a:bodyPr/>
        <a:lstStyle/>
        <a:p>
          <a:endParaRPr lang="ru-RU"/>
        </a:p>
      </dgm:t>
    </dgm:pt>
    <dgm:pt modelId="{D0D04BA1-B50F-453F-821C-DE3E0FAE5A91}" type="sibTrans" cxnId="{4B702E30-BF6B-4CA3-A6AF-34A2BFDA8B15}">
      <dgm:prSet/>
      <dgm:spPr/>
      <dgm:t>
        <a:bodyPr/>
        <a:lstStyle/>
        <a:p>
          <a:endParaRPr lang="ru-RU"/>
        </a:p>
      </dgm:t>
    </dgm:pt>
    <dgm:pt modelId="{8B72BCD3-B5A6-4469-AF8A-01044E41AD62}">
      <dgm:prSet phldrT="[Текст]" custT="1"/>
      <dgm:spPr>
        <a:solidFill>
          <a:srgbClr val="FE3088">
            <a:alpha val="89804"/>
          </a:srgb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Эффективность</a:t>
          </a:r>
          <a:endParaRPr lang="ru-RU" sz="900" dirty="0">
            <a:solidFill>
              <a:schemeClr val="bg1"/>
            </a:solidFill>
          </a:endParaRPr>
        </a:p>
      </dgm:t>
    </dgm:pt>
    <dgm:pt modelId="{BD40510C-6B19-4B80-9477-5F81CD3FA684}" type="parTrans" cxnId="{F93650FC-B037-4779-AEA4-5854B973F1CC}">
      <dgm:prSet/>
      <dgm:spPr/>
      <dgm:t>
        <a:bodyPr/>
        <a:lstStyle/>
        <a:p>
          <a:endParaRPr lang="ru-RU"/>
        </a:p>
      </dgm:t>
    </dgm:pt>
    <dgm:pt modelId="{0CF91F6D-D2E4-4527-9154-F5BDB24F39D2}" type="sibTrans" cxnId="{F93650FC-B037-4779-AEA4-5854B973F1CC}">
      <dgm:prSet/>
      <dgm:spPr/>
      <dgm:t>
        <a:bodyPr/>
        <a:lstStyle/>
        <a:p>
          <a:endParaRPr lang="ru-RU"/>
        </a:p>
      </dgm:t>
    </dgm:pt>
    <dgm:pt modelId="{29E28D3E-F2A6-49D5-8C88-9672D240CF8B}">
      <dgm:prSet phldrT="[Текст]" custT="1"/>
      <dgm:spPr>
        <a:solidFill>
          <a:srgbClr val="FE3088">
            <a:alpha val="90000"/>
          </a:srgb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Постоянное совершенствование</a:t>
          </a:r>
          <a:endParaRPr lang="ru-RU" sz="1600" dirty="0">
            <a:solidFill>
              <a:schemeClr val="bg1"/>
            </a:solidFill>
          </a:endParaRPr>
        </a:p>
      </dgm:t>
    </dgm:pt>
    <dgm:pt modelId="{87B1F82E-129C-40DE-83E8-8BF4E6B1A07B}" type="parTrans" cxnId="{7931D75E-BCCD-4301-8A82-F18423976581}">
      <dgm:prSet/>
      <dgm:spPr/>
      <dgm:t>
        <a:bodyPr/>
        <a:lstStyle/>
        <a:p>
          <a:endParaRPr lang="ru-RU"/>
        </a:p>
      </dgm:t>
    </dgm:pt>
    <dgm:pt modelId="{85EA51EA-B9E2-457C-9050-6FEF1D5F85F5}" type="sibTrans" cxnId="{7931D75E-BCCD-4301-8A82-F18423976581}">
      <dgm:prSet/>
      <dgm:spPr/>
      <dgm:t>
        <a:bodyPr/>
        <a:lstStyle/>
        <a:p>
          <a:endParaRPr lang="ru-RU"/>
        </a:p>
      </dgm:t>
    </dgm:pt>
    <dgm:pt modelId="{194C068B-0C60-44A0-A5FA-B3573C10B0B7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/>
            <a:t>Вовлеченность</a:t>
          </a:r>
          <a:endParaRPr lang="ru-RU" dirty="0"/>
        </a:p>
      </dgm:t>
    </dgm:pt>
    <dgm:pt modelId="{5CC2D017-140E-4B40-81F4-8CB772F8EF73}" type="parTrans" cxnId="{4BE704B8-3EED-45F2-A3CB-2C22CC8393E6}">
      <dgm:prSet/>
      <dgm:spPr/>
      <dgm:t>
        <a:bodyPr/>
        <a:lstStyle/>
        <a:p>
          <a:endParaRPr lang="ru-RU"/>
        </a:p>
      </dgm:t>
    </dgm:pt>
    <dgm:pt modelId="{1C37D449-19A6-41BE-ACA5-1357417C7F5D}" type="sibTrans" cxnId="{4BE704B8-3EED-45F2-A3CB-2C22CC8393E6}">
      <dgm:prSet/>
      <dgm:spPr/>
      <dgm:t>
        <a:bodyPr/>
        <a:lstStyle/>
        <a:p>
          <a:endParaRPr lang="ru-RU"/>
        </a:p>
      </dgm:t>
    </dgm:pt>
    <dgm:pt modelId="{35B64429-67C7-4CCF-B521-09A498123354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100" dirty="0" smtClean="0">
              <a:solidFill>
                <a:schemeClr val="bg1"/>
              </a:solidFill>
            </a:rPr>
            <a:t>Ответственность</a:t>
          </a:r>
          <a:endParaRPr lang="ru-RU" sz="1100" dirty="0">
            <a:solidFill>
              <a:schemeClr val="bg1"/>
            </a:solidFill>
          </a:endParaRPr>
        </a:p>
      </dgm:t>
    </dgm:pt>
    <dgm:pt modelId="{2CBEE9CC-B489-476B-942D-2CC3CE525200}" type="parTrans" cxnId="{3692134F-77D1-4C2E-A733-881A9A7E7B26}">
      <dgm:prSet/>
      <dgm:spPr/>
      <dgm:t>
        <a:bodyPr/>
        <a:lstStyle/>
        <a:p>
          <a:endParaRPr lang="ru-RU"/>
        </a:p>
      </dgm:t>
    </dgm:pt>
    <dgm:pt modelId="{B7DD2886-7C7F-4B16-83F1-1DC1CE83F5D5}" type="sibTrans" cxnId="{3692134F-77D1-4C2E-A733-881A9A7E7B26}">
      <dgm:prSet/>
      <dgm:spPr/>
      <dgm:t>
        <a:bodyPr/>
        <a:lstStyle/>
        <a:p>
          <a:endParaRPr lang="ru-RU"/>
        </a:p>
      </dgm:t>
    </dgm:pt>
    <dgm:pt modelId="{69C5D51B-86D4-4AA3-B57B-30ED5F470439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200" dirty="0" smtClean="0">
              <a:solidFill>
                <a:schemeClr val="bg1"/>
              </a:solidFill>
            </a:rPr>
            <a:t>Предприимчивость</a:t>
          </a:r>
          <a:endParaRPr lang="ru-RU" sz="800" dirty="0">
            <a:solidFill>
              <a:schemeClr val="bg1"/>
            </a:solidFill>
          </a:endParaRPr>
        </a:p>
      </dgm:t>
    </dgm:pt>
    <dgm:pt modelId="{4DACE0A6-EDB3-4DBD-8789-51498211382F}" type="parTrans" cxnId="{C57DB30D-7171-4671-9308-6FDFA7B52D10}">
      <dgm:prSet/>
      <dgm:spPr/>
      <dgm:t>
        <a:bodyPr/>
        <a:lstStyle/>
        <a:p>
          <a:endParaRPr lang="ru-RU"/>
        </a:p>
      </dgm:t>
    </dgm:pt>
    <dgm:pt modelId="{304A3797-189C-48E0-9D56-0D9EE7F62BF8}" type="sibTrans" cxnId="{C57DB30D-7171-4671-9308-6FDFA7B52D10}">
      <dgm:prSet/>
      <dgm:spPr/>
      <dgm:t>
        <a:bodyPr/>
        <a:lstStyle/>
        <a:p>
          <a:endParaRPr lang="ru-RU"/>
        </a:p>
      </dgm:t>
    </dgm:pt>
    <dgm:pt modelId="{766923BC-72E1-4686-955B-8C80ADE26B52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/>
            <a:t>Простота</a:t>
          </a:r>
          <a:endParaRPr lang="ru-RU" dirty="0"/>
        </a:p>
      </dgm:t>
    </dgm:pt>
    <dgm:pt modelId="{1DB9C648-7A04-4A32-99AC-168B69F4F127}" type="parTrans" cxnId="{5370C68B-517C-41B9-BE26-501052E7A08C}">
      <dgm:prSet/>
      <dgm:spPr/>
      <dgm:t>
        <a:bodyPr/>
        <a:lstStyle/>
        <a:p>
          <a:endParaRPr lang="ru-RU"/>
        </a:p>
      </dgm:t>
    </dgm:pt>
    <dgm:pt modelId="{2634B797-F740-4A26-A279-09106A4D37B1}" type="sibTrans" cxnId="{5370C68B-517C-41B9-BE26-501052E7A08C}">
      <dgm:prSet/>
      <dgm:spPr/>
      <dgm:t>
        <a:bodyPr/>
        <a:lstStyle/>
        <a:p>
          <a:endParaRPr lang="ru-RU"/>
        </a:p>
      </dgm:t>
    </dgm:pt>
    <dgm:pt modelId="{7DF09655-926A-4619-98C6-7B624AA2ED11}">
      <dgm:prSet phldrT="[Текст]" custT="1"/>
      <dgm:spPr>
        <a:solidFill>
          <a:srgbClr val="1FD1E9">
            <a:alpha val="89804"/>
          </a:srgb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Доступность</a:t>
          </a:r>
          <a:endParaRPr lang="ru-RU" sz="1300" dirty="0">
            <a:solidFill>
              <a:schemeClr val="bg1"/>
            </a:solidFill>
          </a:endParaRPr>
        </a:p>
      </dgm:t>
    </dgm:pt>
    <dgm:pt modelId="{6633505A-B19E-4802-8976-21602E5753AD}" type="parTrans" cxnId="{125A81AF-C395-487D-B83E-32DE6BD76350}">
      <dgm:prSet/>
      <dgm:spPr/>
      <dgm:t>
        <a:bodyPr/>
        <a:lstStyle/>
        <a:p>
          <a:endParaRPr lang="ru-RU"/>
        </a:p>
      </dgm:t>
    </dgm:pt>
    <dgm:pt modelId="{80154A42-4AE1-4559-9E19-77EFC7946F60}" type="sibTrans" cxnId="{125A81AF-C395-487D-B83E-32DE6BD76350}">
      <dgm:prSet/>
      <dgm:spPr/>
      <dgm:t>
        <a:bodyPr/>
        <a:lstStyle/>
        <a:p>
          <a:endParaRPr lang="ru-RU"/>
        </a:p>
      </dgm:t>
    </dgm:pt>
    <dgm:pt modelId="{F5322199-2C23-4495-A4D3-5E30CAD0ABA4}">
      <dgm:prSet phldrT="[Текст]" custT="1"/>
      <dgm:spPr>
        <a:solidFill>
          <a:srgbClr val="1FD1E9">
            <a:alpha val="90000"/>
          </a:srgb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Прагматизм</a:t>
          </a:r>
          <a:endParaRPr lang="ru-RU" sz="1300" dirty="0">
            <a:solidFill>
              <a:schemeClr val="bg1"/>
            </a:solidFill>
          </a:endParaRPr>
        </a:p>
      </dgm:t>
    </dgm:pt>
    <dgm:pt modelId="{13446B05-40CB-40A3-9CE5-B26F174C8C30}" type="parTrans" cxnId="{1CF1F689-C7E5-4AFB-83DE-E00953839554}">
      <dgm:prSet/>
      <dgm:spPr/>
      <dgm:t>
        <a:bodyPr/>
        <a:lstStyle/>
        <a:p>
          <a:endParaRPr lang="ru-RU"/>
        </a:p>
      </dgm:t>
    </dgm:pt>
    <dgm:pt modelId="{D7DC50A9-5ED8-44EB-B17C-50BBB35D8419}" type="sibTrans" cxnId="{1CF1F689-C7E5-4AFB-83DE-E00953839554}">
      <dgm:prSet/>
      <dgm:spPr/>
      <dgm:t>
        <a:bodyPr/>
        <a:lstStyle/>
        <a:p>
          <a:endParaRPr lang="ru-RU"/>
        </a:p>
      </dgm:t>
    </dgm:pt>
    <dgm:pt modelId="{D7336052-53AA-4B40-912C-8E222AD1BF84}">
      <dgm:prSet custT="1"/>
      <dgm:spPr>
        <a:solidFill>
          <a:srgbClr val="FE3088">
            <a:alpha val="90000"/>
          </a:srgb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Развитие </a:t>
          </a:r>
          <a:br>
            <a:rPr lang="ru-RU" sz="1600" dirty="0" smtClean="0">
              <a:solidFill>
                <a:schemeClr val="bg1"/>
              </a:solidFill>
            </a:rPr>
          </a:br>
          <a:r>
            <a:rPr lang="ru-RU" sz="1600" dirty="0" smtClean="0">
              <a:solidFill>
                <a:schemeClr val="bg1"/>
              </a:solidFill>
            </a:rPr>
            <a:t>персонала</a:t>
          </a:r>
          <a:endParaRPr lang="ru-RU" sz="1600" dirty="0">
            <a:solidFill>
              <a:schemeClr val="bg1"/>
            </a:solidFill>
          </a:endParaRPr>
        </a:p>
      </dgm:t>
    </dgm:pt>
    <dgm:pt modelId="{E12D03E3-5D56-41ED-BB34-A9D2DADD43C8}" type="parTrans" cxnId="{4DDB5B78-5795-4591-839A-3D1728721338}">
      <dgm:prSet/>
      <dgm:spPr/>
      <dgm:t>
        <a:bodyPr/>
        <a:lstStyle/>
        <a:p>
          <a:endParaRPr lang="ru-RU"/>
        </a:p>
      </dgm:t>
    </dgm:pt>
    <dgm:pt modelId="{3BCB2B48-64D0-4D76-8CF3-C75B4CC10EBD}" type="sibTrans" cxnId="{4DDB5B78-5795-4591-839A-3D1728721338}">
      <dgm:prSet/>
      <dgm:spPr/>
      <dgm:t>
        <a:bodyPr/>
        <a:lstStyle/>
        <a:p>
          <a:endParaRPr lang="ru-RU"/>
        </a:p>
      </dgm:t>
    </dgm:pt>
    <dgm:pt modelId="{8BA258C1-8667-4799-8126-94E8671FEDB4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050" dirty="0" smtClean="0">
              <a:solidFill>
                <a:schemeClr val="bg1"/>
              </a:solidFill>
            </a:rPr>
            <a:t>Приверженность</a:t>
          </a:r>
          <a:endParaRPr lang="ru-RU" sz="1050" dirty="0">
            <a:solidFill>
              <a:schemeClr val="bg1"/>
            </a:solidFill>
          </a:endParaRPr>
        </a:p>
      </dgm:t>
    </dgm:pt>
    <dgm:pt modelId="{921E7955-4BD3-4D60-A491-179125727EB3}" type="parTrans" cxnId="{A0EF59EC-F0BE-492F-B99D-DBD2111FA0F3}">
      <dgm:prSet/>
      <dgm:spPr/>
      <dgm:t>
        <a:bodyPr/>
        <a:lstStyle/>
        <a:p>
          <a:endParaRPr lang="ru-RU"/>
        </a:p>
      </dgm:t>
    </dgm:pt>
    <dgm:pt modelId="{BD7E994A-15D5-4B2C-91E3-B31D233B5068}" type="sibTrans" cxnId="{A0EF59EC-F0BE-492F-B99D-DBD2111FA0F3}">
      <dgm:prSet/>
      <dgm:spPr/>
      <dgm:t>
        <a:bodyPr/>
        <a:lstStyle/>
        <a:p>
          <a:endParaRPr lang="ru-RU"/>
        </a:p>
      </dgm:t>
    </dgm:pt>
    <dgm:pt modelId="{35DEE4EE-3897-4C0F-A70D-E4444027CB52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000" b="0" dirty="0" smtClean="0">
              <a:solidFill>
                <a:schemeClr val="bg1"/>
              </a:solidFill>
            </a:rPr>
            <a:t>Целеустремленность</a:t>
          </a:r>
          <a:endParaRPr lang="ru-RU" sz="850" b="0" dirty="0">
            <a:solidFill>
              <a:schemeClr val="bg1"/>
            </a:solidFill>
          </a:endParaRPr>
        </a:p>
      </dgm:t>
    </dgm:pt>
    <dgm:pt modelId="{BA76BE30-A0C4-4958-9DC9-9007EECBB065}" type="parTrans" cxnId="{6351D853-10BA-4656-8E47-67E931A2B261}">
      <dgm:prSet/>
      <dgm:spPr/>
      <dgm:t>
        <a:bodyPr/>
        <a:lstStyle/>
        <a:p>
          <a:endParaRPr lang="ru-RU"/>
        </a:p>
      </dgm:t>
    </dgm:pt>
    <dgm:pt modelId="{8D9A50EC-2EF2-467B-80C6-1EA2FEEE95A7}" type="sibTrans" cxnId="{6351D853-10BA-4656-8E47-67E931A2B261}">
      <dgm:prSet/>
      <dgm:spPr/>
      <dgm:t>
        <a:bodyPr/>
        <a:lstStyle/>
        <a:p>
          <a:endParaRPr lang="ru-RU"/>
        </a:p>
      </dgm:t>
    </dgm:pt>
    <dgm:pt modelId="{C4E0344D-5F95-4848-B77A-34F5DF1119AA}">
      <dgm:prSet custT="1"/>
      <dgm:spPr>
        <a:solidFill>
          <a:srgbClr val="1FD1E9">
            <a:alpha val="90000"/>
          </a:srgb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Прозрачность</a:t>
          </a:r>
          <a:endParaRPr lang="ru-RU" sz="1300" dirty="0">
            <a:solidFill>
              <a:schemeClr val="bg1"/>
            </a:solidFill>
          </a:endParaRPr>
        </a:p>
      </dgm:t>
    </dgm:pt>
    <dgm:pt modelId="{C1BE9DC2-3AA7-404D-BD74-35B84F3D12FA}" type="parTrans" cxnId="{76AB5FBF-0A06-4751-BBCB-348834F23A18}">
      <dgm:prSet/>
      <dgm:spPr/>
      <dgm:t>
        <a:bodyPr/>
        <a:lstStyle/>
        <a:p>
          <a:endParaRPr lang="ru-RU"/>
        </a:p>
      </dgm:t>
    </dgm:pt>
    <dgm:pt modelId="{4AB42A14-AEC8-4636-934B-EAC114390A9F}" type="sibTrans" cxnId="{76AB5FBF-0A06-4751-BBCB-348834F23A18}">
      <dgm:prSet/>
      <dgm:spPr/>
      <dgm:t>
        <a:bodyPr/>
        <a:lstStyle/>
        <a:p>
          <a:endParaRPr lang="ru-RU"/>
        </a:p>
      </dgm:t>
    </dgm:pt>
    <dgm:pt modelId="{5F890ADD-F02D-427C-AD73-4A57D103E540}" type="pres">
      <dgm:prSet presAssocID="{FFC6F286-7EB8-453B-A510-5C91FE2795A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E6146CC-19C3-43C5-8541-64DBDB52C25E}" type="pres">
      <dgm:prSet presAssocID="{C833E8DB-2F76-4823-A8EB-E5350D75FCDC}" presName="horFlow" presStyleCnt="0"/>
      <dgm:spPr/>
    </dgm:pt>
    <dgm:pt modelId="{CA543336-5135-4A8C-9958-6655190ED1A8}" type="pres">
      <dgm:prSet presAssocID="{C833E8DB-2F76-4823-A8EB-E5350D75FCDC}" presName="bigChev" presStyleLbl="node1" presStyleIdx="0" presStyleCnt="3" custScaleX="120744" custScaleY="117096"/>
      <dgm:spPr/>
      <dgm:t>
        <a:bodyPr/>
        <a:lstStyle/>
        <a:p>
          <a:endParaRPr lang="ru-RU"/>
        </a:p>
      </dgm:t>
    </dgm:pt>
    <dgm:pt modelId="{B8112F16-8BB1-4730-8625-167AB7666FE0}" type="pres">
      <dgm:prSet presAssocID="{BD40510C-6B19-4B80-9477-5F81CD3FA684}" presName="parTrans" presStyleCnt="0"/>
      <dgm:spPr/>
    </dgm:pt>
    <dgm:pt modelId="{63394473-3B4C-42B5-8E4D-A87BB1257602}" type="pres">
      <dgm:prSet presAssocID="{8B72BCD3-B5A6-4469-AF8A-01044E41AD62}" presName="node" presStyleLbl="alignAccFollowNode1" presStyleIdx="0" presStyleCnt="10" custScaleX="1360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B47B54-F654-43B9-A4DB-D8D1A516595E}" type="pres">
      <dgm:prSet presAssocID="{0CF91F6D-D2E4-4527-9154-F5BDB24F39D2}" presName="sibTrans" presStyleCnt="0"/>
      <dgm:spPr/>
    </dgm:pt>
    <dgm:pt modelId="{87F1153C-BB07-47D0-A06E-14B5EA757755}" type="pres">
      <dgm:prSet presAssocID="{29E28D3E-F2A6-49D5-8C88-9672D240CF8B}" presName="node" presStyleLbl="alignAccFollowNode1" presStyleIdx="1" presStyleCnt="10" custScaleX="165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08AA11-938D-4146-9640-EAD62C140589}" type="pres">
      <dgm:prSet presAssocID="{85EA51EA-B9E2-457C-9050-6FEF1D5F85F5}" presName="sibTrans" presStyleCnt="0"/>
      <dgm:spPr/>
    </dgm:pt>
    <dgm:pt modelId="{F7A01C79-A253-4D07-B10D-2EE7A3AEF225}" type="pres">
      <dgm:prSet presAssocID="{D7336052-53AA-4B40-912C-8E222AD1BF84}" presName="node" presStyleLbl="alignAccFollow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AF772B-227C-48C9-95AC-FDCD0E031C8B}" type="pres">
      <dgm:prSet presAssocID="{C833E8DB-2F76-4823-A8EB-E5350D75FCDC}" presName="vSp" presStyleCnt="0"/>
      <dgm:spPr/>
    </dgm:pt>
    <dgm:pt modelId="{DE74FF33-EAF9-40B2-9AFF-B27E7EBD3631}" type="pres">
      <dgm:prSet presAssocID="{194C068B-0C60-44A0-A5FA-B3573C10B0B7}" presName="horFlow" presStyleCnt="0"/>
      <dgm:spPr/>
    </dgm:pt>
    <dgm:pt modelId="{9399CB5E-A465-4DB0-97E6-B29E890A2BC7}" type="pres">
      <dgm:prSet presAssocID="{194C068B-0C60-44A0-A5FA-B3573C10B0B7}" presName="bigChev" presStyleLbl="node1" presStyleIdx="1" presStyleCnt="3" custScaleX="114693" custScaleY="120124"/>
      <dgm:spPr/>
      <dgm:t>
        <a:bodyPr/>
        <a:lstStyle/>
        <a:p>
          <a:endParaRPr lang="ru-RU"/>
        </a:p>
      </dgm:t>
    </dgm:pt>
    <dgm:pt modelId="{404BA932-B562-40BD-814B-7FA51B8F3270}" type="pres">
      <dgm:prSet presAssocID="{2CBEE9CC-B489-476B-942D-2CC3CE525200}" presName="parTrans" presStyleCnt="0"/>
      <dgm:spPr/>
    </dgm:pt>
    <dgm:pt modelId="{EC73C66A-A50C-4CD6-A9A7-B2A4945B16D5}" type="pres">
      <dgm:prSet presAssocID="{35B64429-67C7-4CCF-B521-09A498123354}" presName="node" presStyleLbl="alignAccFollowNode1" presStyleIdx="3" presStyleCnt="10" custScaleX="108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2EA7F-C093-48C8-8B66-259FE0FDAF73}" type="pres">
      <dgm:prSet presAssocID="{B7DD2886-7C7F-4B16-83F1-1DC1CE83F5D5}" presName="sibTrans" presStyleCnt="0"/>
      <dgm:spPr/>
    </dgm:pt>
    <dgm:pt modelId="{46771951-5111-4DF3-88B4-F460CC994630}" type="pres">
      <dgm:prSet presAssocID="{69C5D51B-86D4-4AA3-B57B-30ED5F470439}" presName="node" presStyleLbl="alignAccFollowNode1" presStyleIdx="4" presStyleCnt="10" custScaleX="119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828F97-B266-4219-98EB-048B4FC786CF}" type="pres">
      <dgm:prSet presAssocID="{304A3797-189C-48E0-9D56-0D9EE7F62BF8}" presName="sibTrans" presStyleCnt="0"/>
      <dgm:spPr/>
    </dgm:pt>
    <dgm:pt modelId="{A91115DF-3606-4CBC-9D51-37778239BF10}" type="pres">
      <dgm:prSet presAssocID="{8BA258C1-8667-4799-8126-94E8671FEDB4}" presName="node" presStyleLbl="alignAccFollow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47259D-A7DC-4494-8F39-08F83BEBC747}" type="pres">
      <dgm:prSet presAssocID="{BD7E994A-15D5-4B2C-91E3-B31D233B5068}" presName="sibTrans" presStyleCnt="0"/>
      <dgm:spPr/>
    </dgm:pt>
    <dgm:pt modelId="{6260F0EB-6656-43BA-8930-4A2B99850CBD}" type="pres">
      <dgm:prSet presAssocID="{35DEE4EE-3897-4C0F-A70D-E4444027CB52}" presName="node" presStyleLbl="alignAccFollowNode1" presStyleIdx="6" presStyleCnt="10" custScaleX="1117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D857D3-9C5C-4012-9A71-325CA3213B4F}" type="pres">
      <dgm:prSet presAssocID="{194C068B-0C60-44A0-A5FA-B3573C10B0B7}" presName="vSp" presStyleCnt="0"/>
      <dgm:spPr/>
    </dgm:pt>
    <dgm:pt modelId="{E1909E14-7E46-4685-A843-711906C8FEF0}" type="pres">
      <dgm:prSet presAssocID="{766923BC-72E1-4686-955B-8C80ADE26B52}" presName="horFlow" presStyleCnt="0"/>
      <dgm:spPr/>
    </dgm:pt>
    <dgm:pt modelId="{3225D0EE-A958-493A-9335-A1BB5BDFC8E2}" type="pres">
      <dgm:prSet presAssocID="{766923BC-72E1-4686-955B-8C80ADE26B52}" presName="bigChev" presStyleLbl="node1" presStyleIdx="2" presStyleCnt="3" custScaleX="116492" custScaleY="120759"/>
      <dgm:spPr/>
      <dgm:t>
        <a:bodyPr/>
        <a:lstStyle/>
        <a:p>
          <a:endParaRPr lang="ru-RU"/>
        </a:p>
      </dgm:t>
    </dgm:pt>
    <dgm:pt modelId="{F434016D-0F90-4232-801D-235A131A5543}" type="pres">
      <dgm:prSet presAssocID="{6633505A-B19E-4802-8976-21602E5753AD}" presName="parTrans" presStyleCnt="0"/>
      <dgm:spPr/>
    </dgm:pt>
    <dgm:pt modelId="{A4EDF030-A9F4-4AC7-9F6F-8E3C288BEEF3}" type="pres">
      <dgm:prSet presAssocID="{7DF09655-926A-4619-98C6-7B624AA2ED11}" presName="node" presStyleLbl="alignAccFollowNode1" presStyleIdx="7" presStyleCnt="10" custScaleX="118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F8D27E-AA4A-46EE-BE4F-53E4321A276A}" type="pres">
      <dgm:prSet presAssocID="{80154A42-4AE1-4559-9E19-77EFC7946F60}" presName="sibTrans" presStyleCnt="0"/>
      <dgm:spPr/>
    </dgm:pt>
    <dgm:pt modelId="{14C6C36A-7EF7-40E6-92BA-E7FE054020C6}" type="pres">
      <dgm:prSet presAssocID="{F5322199-2C23-4495-A4D3-5E30CAD0ABA4}" presName="node" presStyleLbl="alignAccFollowNode1" presStyleIdx="8" presStyleCnt="10" custScaleX="109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EFC608-1E1E-4F9D-B774-8B518F1BFE70}" type="pres">
      <dgm:prSet presAssocID="{D7DC50A9-5ED8-44EB-B17C-50BBB35D8419}" presName="sibTrans" presStyleCnt="0"/>
      <dgm:spPr/>
    </dgm:pt>
    <dgm:pt modelId="{C7F3626A-464A-45EF-BB3F-09917C90744D}" type="pres">
      <dgm:prSet presAssocID="{C4E0344D-5F95-4848-B77A-34F5DF1119AA}" presName="node" presStyleLbl="alignAccFollowNode1" presStyleIdx="9" presStyleCnt="10" custScaleX="12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70C68B-517C-41B9-BE26-501052E7A08C}" srcId="{FFC6F286-7EB8-453B-A510-5C91FE2795AA}" destId="{766923BC-72E1-4686-955B-8C80ADE26B52}" srcOrd="2" destOrd="0" parTransId="{1DB9C648-7A04-4A32-99AC-168B69F4F127}" sibTransId="{2634B797-F740-4A26-A279-09106A4D37B1}"/>
    <dgm:cxn modelId="{4BE704B8-3EED-45F2-A3CB-2C22CC8393E6}" srcId="{FFC6F286-7EB8-453B-A510-5C91FE2795AA}" destId="{194C068B-0C60-44A0-A5FA-B3573C10B0B7}" srcOrd="1" destOrd="0" parTransId="{5CC2D017-140E-4B40-81F4-8CB772F8EF73}" sibTransId="{1C37D449-19A6-41BE-ACA5-1357417C7F5D}"/>
    <dgm:cxn modelId="{1C705DD7-F0BE-4F5B-B9BA-5BDC1CC3FF2A}" type="presOf" srcId="{29E28D3E-F2A6-49D5-8C88-9672D240CF8B}" destId="{87F1153C-BB07-47D0-A06E-14B5EA757755}" srcOrd="0" destOrd="0" presId="urn:microsoft.com/office/officeart/2005/8/layout/lProcess3"/>
    <dgm:cxn modelId="{F06D5928-2D17-4D9C-863C-6FBF02D1062E}" type="presOf" srcId="{194C068B-0C60-44A0-A5FA-B3573C10B0B7}" destId="{9399CB5E-A465-4DB0-97E6-B29E890A2BC7}" srcOrd="0" destOrd="0" presId="urn:microsoft.com/office/officeart/2005/8/layout/lProcess3"/>
    <dgm:cxn modelId="{F93650FC-B037-4779-AEA4-5854B973F1CC}" srcId="{C833E8DB-2F76-4823-A8EB-E5350D75FCDC}" destId="{8B72BCD3-B5A6-4469-AF8A-01044E41AD62}" srcOrd="0" destOrd="0" parTransId="{BD40510C-6B19-4B80-9477-5F81CD3FA684}" sibTransId="{0CF91F6D-D2E4-4527-9154-F5BDB24F39D2}"/>
    <dgm:cxn modelId="{38CA4805-29BA-4AFA-83CE-38D226E474EF}" type="presOf" srcId="{35B64429-67C7-4CCF-B521-09A498123354}" destId="{EC73C66A-A50C-4CD6-A9A7-B2A4945B16D5}" srcOrd="0" destOrd="0" presId="urn:microsoft.com/office/officeart/2005/8/layout/lProcess3"/>
    <dgm:cxn modelId="{1CF1F689-C7E5-4AFB-83DE-E00953839554}" srcId="{766923BC-72E1-4686-955B-8C80ADE26B52}" destId="{F5322199-2C23-4495-A4D3-5E30CAD0ABA4}" srcOrd="1" destOrd="0" parTransId="{13446B05-40CB-40A3-9CE5-B26F174C8C30}" sibTransId="{D7DC50A9-5ED8-44EB-B17C-50BBB35D8419}"/>
    <dgm:cxn modelId="{4B702E30-BF6B-4CA3-A6AF-34A2BFDA8B15}" srcId="{FFC6F286-7EB8-453B-A510-5C91FE2795AA}" destId="{C833E8DB-2F76-4823-A8EB-E5350D75FCDC}" srcOrd="0" destOrd="0" parTransId="{6842D893-5B0B-4F50-A637-5CA3B672A417}" sibTransId="{D0D04BA1-B50F-453F-821C-DE3E0FAE5A91}"/>
    <dgm:cxn modelId="{C57DB30D-7171-4671-9308-6FDFA7B52D10}" srcId="{194C068B-0C60-44A0-A5FA-B3573C10B0B7}" destId="{69C5D51B-86D4-4AA3-B57B-30ED5F470439}" srcOrd="1" destOrd="0" parTransId="{4DACE0A6-EDB3-4DBD-8789-51498211382F}" sibTransId="{304A3797-189C-48E0-9D56-0D9EE7F62BF8}"/>
    <dgm:cxn modelId="{4DDB5B78-5795-4591-839A-3D1728721338}" srcId="{C833E8DB-2F76-4823-A8EB-E5350D75FCDC}" destId="{D7336052-53AA-4B40-912C-8E222AD1BF84}" srcOrd="2" destOrd="0" parTransId="{E12D03E3-5D56-41ED-BB34-A9D2DADD43C8}" sibTransId="{3BCB2B48-64D0-4D76-8CF3-C75B4CC10EBD}"/>
    <dgm:cxn modelId="{26921AF5-E3AD-4920-B764-950C36AB8A75}" type="presOf" srcId="{D7336052-53AA-4B40-912C-8E222AD1BF84}" destId="{F7A01C79-A253-4D07-B10D-2EE7A3AEF225}" srcOrd="0" destOrd="0" presId="urn:microsoft.com/office/officeart/2005/8/layout/lProcess3"/>
    <dgm:cxn modelId="{C6D31AD2-1284-4223-B592-99FE2095924B}" type="presOf" srcId="{7DF09655-926A-4619-98C6-7B624AA2ED11}" destId="{A4EDF030-A9F4-4AC7-9F6F-8E3C288BEEF3}" srcOrd="0" destOrd="0" presId="urn:microsoft.com/office/officeart/2005/8/layout/lProcess3"/>
    <dgm:cxn modelId="{C2E8F464-8AC6-45C4-AD85-28F422DAF852}" type="presOf" srcId="{C833E8DB-2F76-4823-A8EB-E5350D75FCDC}" destId="{CA543336-5135-4A8C-9958-6655190ED1A8}" srcOrd="0" destOrd="0" presId="urn:microsoft.com/office/officeart/2005/8/layout/lProcess3"/>
    <dgm:cxn modelId="{58038656-23F7-492D-9777-7DD27D8E1C98}" type="presOf" srcId="{8BA258C1-8667-4799-8126-94E8671FEDB4}" destId="{A91115DF-3606-4CBC-9D51-37778239BF10}" srcOrd="0" destOrd="0" presId="urn:microsoft.com/office/officeart/2005/8/layout/lProcess3"/>
    <dgm:cxn modelId="{A0EF59EC-F0BE-492F-B99D-DBD2111FA0F3}" srcId="{194C068B-0C60-44A0-A5FA-B3573C10B0B7}" destId="{8BA258C1-8667-4799-8126-94E8671FEDB4}" srcOrd="2" destOrd="0" parTransId="{921E7955-4BD3-4D60-A491-179125727EB3}" sibTransId="{BD7E994A-15D5-4B2C-91E3-B31D233B5068}"/>
    <dgm:cxn modelId="{7931D75E-BCCD-4301-8A82-F18423976581}" srcId="{C833E8DB-2F76-4823-A8EB-E5350D75FCDC}" destId="{29E28D3E-F2A6-49D5-8C88-9672D240CF8B}" srcOrd="1" destOrd="0" parTransId="{87B1F82E-129C-40DE-83E8-8BF4E6B1A07B}" sibTransId="{85EA51EA-B9E2-457C-9050-6FEF1D5F85F5}"/>
    <dgm:cxn modelId="{6351D853-10BA-4656-8E47-67E931A2B261}" srcId="{194C068B-0C60-44A0-A5FA-B3573C10B0B7}" destId="{35DEE4EE-3897-4C0F-A70D-E4444027CB52}" srcOrd="3" destOrd="0" parTransId="{BA76BE30-A0C4-4958-9DC9-9007EECBB065}" sibTransId="{8D9A50EC-2EF2-467B-80C6-1EA2FEEE95A7}"/>
    <dgm:cxn modelId="{03EDE164-FDF8-43A6-BE7D-9526E647CD6D}" type="presOf" srcId="{F5322199-2C23-4495-A4D3-5E30CAD0ABA4}" destId="{14C6C36A-7EF7-40E6-92BA-E7FE054020C6}" srcOrd="0" destOrd="0" presId="urn:microsoft.com/office/officeart/2005/8/layout/lProcess3"/>
    <dgm:cxn modelId="{125A81AF-C395-487D-B83E-32DE6BD76350}" srcId="{766923BC-72E1-4686-955B-8C80ADE26B52}" destId="{7DF09655-926A-4619-98C6-7B624AA2ED11}" srcOrd="0" destOrd="0" parTransId="{6633505A-B19E-4802-8976-21602E5753AD}" sibTransId="{80154A42-4AE1-4559-9E19-77EFC7946F60}"/>
    <dgm:cxn modelId="{3342D314-BA51-4823-8648-56FF45375D14}" type="presOf" srcId="{35DEE4EE-3897-4C0F-A70D-E4444027CB52}" destId="{6260F0EB-6656-43BA-8930-4A2B99850CBD}" srcOrd="0" destOrd="0" presId="urn:microsoft.com/office/officeart/2005/8/layout/lProcess3"/>
    <dgm:cxn modelId="{3692134F-77D1-4C2E-A733-881A9A7E7B26}" srcId="{194C068B-0C60-44A0-A5FA-B3573C10B0B7}" destId="{35B64429-67C7-4CCF-B521-09A498123354}" srcOrd="0" destOrd="0" parTransId="{2CBEE9CC-B489-476B-942D-2CC3CE525200}" sibTransId="{B7DD2886-7C7F-4B16-83F1-1DC1CE83F5D5}"/>
    <dgm:cxn modelId="{534039BC-F7A5-4E57-ADFC-97B9B4C1CE95}" type="presOf" srcId="{69C5D51B-86D4-4AA3-B57B-30ED5F470439}" destId="{46771951-5111-4DF3-88B4-F460CC994630}" srcOrd="0" destOrd="0" presId="urn:microsoft.com/office/officeart/2005/8/layout/lProcess3"/>
    <dgm:cxn modelId="{76AB5FBF-0A06-4751-BBCB-348834F23A18}" srcId="{766923BC-72E1-4686-955B-8C80ADE26B52}" destId="{C4E0344D-5F95-4848-B77A-34F5DF1119AA}" srcOrd="2" destOrd="0" parTransId="{C1BE9DC2-3AA7-404D-BD74-35B84F3D12FA}" sibTransId="{4AB42A14-AEC8-4636-934B-EAC114390A9F}"/>
    <dgm:cxn modelId="{E3E877AB-A00E-4153-BBA8-956BDAD396E6}" type="presOf" srcId="{C4E0344D-5F95-4848-B77A-34F5DF1119AA}" destId="{C7F3626A-464A-45EF-BB3F-09917C90744D}" srcOrd="0" destOrd="0" presId="urn:microsoft.com/office/officeart/2005/8/layout/lProcess3"/>
    <dgm:cxn modelId="{059F88E1-2D90-4E45-B720-2757B6DE3D66}" type="presOf" srcId="{766923BC-72E1-4686-955B-8C80ADE26B52}" destId="{3225D0EE-A958-493A-9335-A1BB5BDFC8E2}" srcOrd="0" destOrd="0" presId="urn:microsoft.com/office/officeart/2005/8/layout/lProcess3"/>
    <dgm:cxn modelId="{D39764B8-6629-4F46-8B3A-A2DC7D057EB3}" type="presOf" srcId="{8B72BCD3-B5A6-4469-AF8A-01044E41AD62}" destId="{63394473-3B4C-42B5-8E4D-A87BB1257602}" srcOrd="0" destOrd="0" presId="urn:microsoft.com/office/officeart/2005/8/layout/lProcess3"/>
    <dgm:cxn modelId="{A9BF48C8-C980-4850-B6B2-A6EE70113F9E}" type="presOf" srcId="{FFC6F286-7EB8-453B-A510-5C91FE2795AA}" destId="{5F890ADD-F02D-427C-AD73-4A57D103E540}" srcOrd="0" destOrd="0" presId="urn:microsoft.com/office/officeart/2005/8/layout/lProcess3"/>
    <dgm:cxn modelId="{812BA017-3DA3-41A7-A110-C9941B8296BF}" type="presParOf" srcId="{5F890ADD-F02D-427C-AD73-4A57D103E540}" destId="{1E6146CC-19C3-43C5-8541-64DBDB52C25E}" srcOrd="0" destOrd="0" presId="urn:microsoft.com/office/officeart/2005/8/layout/lProcess3"/>
    <dgm:cxn modelId="{FCFFF976-3816-471B-8656-BFF210825273}" type="presParOf" srcId="{1E6146CC-19C3-43C5-8541-64DBDB52C25E}" destId="{CA543336-5135-4A8C-9958-6655190ED1A8}" srcOrd="0" destOrd="0" presId="urn:microsoft.com/office/officeart/2005/8/layout/lProcess3"/>
    <dgm:cxn modelId="{5BE422DE-C5A7-4601-ADC3-642509138FB9}" type="presParOf" srcId="{1E6146CC-19C3-43C5-8541-64DBDB52C25E}" destId="{B8112F16-8BB1-4730-8625-167AB7666FE0}" srcOrd="1" destOrd="0" presId="urn:microsoft.com/office/officeart/2005/8/layout/lProcess3"/>
    <dgm:cxn modelId="{A81A9DAD-EBC8-4893-A8B8-4F02F419A208}" type="presParOf" srcId="{1E6146CC-19C3-43C5-8541-64DBDB52C25E}" destId="{63394473-3B4C-42B5-8E4D-A87BB1257602}" srcOrd="2" destOrd="0" presId="urn:microsoft.com/office/officeart/2005/8/layout/lProcess3"/>
    <dgm:cxn modelId="{B097270E-FD88-4AFF-BF84-D83B4C3655CC}" type="presParOf" srcId="{1E6146CC-19C3-43C5-8541-64DBDB52C25E}" destId="{D5B47B54-F654-43B9-A4DB-D8D1A516595E}" srcOrd="3" destOrd="0" presId="urn:microsoft.com/office/officeart/2005/8/layout/lProcess3"/>
    <dgm:cxn modelId="{6FF35B4E-7581-4273-94F7-989441D95278}" type="presParOf" srcId="{1E6146CC-19C3-43C5-8541-64DBDB52C25E}" destId="{87F1153C-BB07-47D0-A06E-14B5EA757755}" srcOrd="4" destOrd="0" presId="urn:microsoft.com/office/officeart/2005/8/layout/lProcess3"/>
    <dgm:cxn modelId="{3C12A1E6-7319-4F72-B3E8-44C94395FEBA}" type="presParOf" srcId="{1E6146CC-19C3-43C5-8541-64DBDB52C25E}" destId="{2208AA11-938D-4146-9640-EAD62C140589}" srcOrd="5" destOrd="0" presId="urn:microsoft.com/office/officeart/2005/8/layout/lProcess3"/>
    <dgm:cxn modelId="{B5E7D89C-9949-4C9B-897F-3972BF4832A5}" type="presParOf" srcId="{1E6146CC-19C3-43C5-8541-64DBDB52C25E}" destId="{F7A01C79-A253-4D07-B10D-2EE7A3AEF225}" srcOrd="6" destOrd="0" presId="urn:microsoft.com/office/officeart/2005/8/layout/lProcess3"/>
    <dgm:cxn modelId="{6D67CCD4-123C-47AC-A74A-C4CB24842195}" type="presParOf" srcId="{5F890ADD-F02D-427C-AD73-4A57D103E540}" destId="{CEAF772B-227C-48C9-95AC-FDCD0E031C8B}" srcOrd="1" destOrd="0" presId="urn:microsoft.com/office/officeart/2005/8/layout/lProcess3"/>
    <dgm:cxn modelId="{F9E790D1-50DB-4CCE-A601-8FD74DB6F924}" type="presParOf" srcId="{5F890ADD-F02D-427C-AD73-4A57D103E540}" destId="{DE74FF33-EAF9-40B2-9AFF-B27E7EBD3631}" srcOrd="2" destOrd="0" presId="urn:microsoft.com/office/officeart/2005/8/layout/lProcess3"/>
    <dgm:cxn modelId="{BE45E4DA-FC2F-4541-BDF8-16D6D4E720E5}" type="presParOf" srcId="{DE74FF33-EAF9-40B2-9AFF-B27E7EBD3631}" destId="{9399CB5E-A465-4DB0-97E6-B29E890A2BC7}" srcOrd="0" destOrd="0" presId="urn:microsoft.com/office/officeart/2005/8/layout/lProcess3"/>
    <dgm:cxn modelId="{20614EB3-AC2A-4811-A266-CA09C33C572B}" type="presParOf" srcId="{DE74FF33-EAF9-40B2-9AFF-B27E7EBD3631}" destId="{404BA932-B562-40BD-814B-7FA51B8F3270}" srcOrd="1" destOrd="0" presId="urn:microsoft.com/office/officeart/2005/8/layout/lProcess3"/>
    <dgm:cxn modelId="{30D6EEE6-BD78-41AB-AD73-9A3EF0FA0A53}" type="presParOf" srcId="{DE74FF33-EAF9-40B2-9AFF-B27E7EBD3631}" destId="{EC73C66A-A50C-4CD6-A9A7-B2A4945B16D5}" srcOrd="2" destOrd="0" presId="urn:microsoft.com/office/officeart/2005/8/layout/lProcess3"/>
    <dgm:cxn modelId="{7CF8ACBD-6A4A-444B-9FB3-19363F894B00}" type="presParOf" srcId="{DE74FF33-EAF9-40B2-9AFF-B27E7EBD3631}" destId="{7BD2EA7F-C093-48C8-8B66-259FE0FDAF73}" srcOrd="3" destOrd="0" presId="urn:microsoft.com/office/officeart/2005/8/layout/lProcess3"/>
    <dgm:cxn modelId="{004D8F52-E35D-4364-BB9E-5F11E519F389}" type="presParOf" srcId="{DE74FF33-EAF9-40B2-9AFF-B27E7EBD3631}" destId="{46771951-5111-4DF3-88B4-F460CC994630}" srcOrd="4" destOrd="0" presId="urn:microsoft.com/office/officeart/2005/8/layout/lProcess3"/>
    <dgm:cxn modelId="{0327B2F2-2D8A-4044-ADDD-9EB91BEFDAE3}" type="presParOf" srcId="{DE74FF33-EAF9-40B2-9AFF-B27E7EBD3631}" destId="{A3828F97-B266-4219-98EB-048B4FC786CF}" srcOrd="5" destOrd="0" presId="urn:microsoft.com/office/officeart/2005/8/layout/lProcess3"/>
    <dgm:cxn modelId="{1D67E4D0-1477-4F7A-BECC-4A03D5C94BCF}" type="presParOf" srcId="{DE74FF33-EAF9-40B2-9AFF-B27E7EBD3631}" destId="{A91115DF-3606-4CBC-9D51-37778239BF10}" srcOrd="6" destOrd="0" presId="urn:microsoft.com/office/officeart/2005/8/layout/lProcess3"/>
    <dgm:cxn modelId="{D2BED415-AD6D-49E5-A7E0-874D7FA092DD}" type="presParOf" srcId="{DE74FF33-EAF9-40B2-9AFF-B27E7EBD3631}" destId="{1447259D-A7DC-4494-8F39-08F83BEBC747}" srcOrd="7" destOrd="0" presId="urn:microsoft.com/office/officeart/2005/8/layout/lProcess3"/>
    <dgm:cxn modelId="{CBC1FF49-CC4A-423B-8D6B-C6AF74A14875}" type="presParOf" srcId="{DE74FF33-EAF9-40B2-9AFF-B27E7EBD3631}" destId="{6260F0EB-6656-43BA-8930-4A2B99850CBD}" srcOrd="8" destOrd="0" presId="urn:microsoft.com/office/officeart/2005/8/layout/lProcess3"/>
    <dgm:cxn modelId="{37380DB5-6834-4223-B2BB-EDB2C0E4125D}" type="presParOf" srcId="{5F890ADD-F02D-427C-AD73-4A57D103E540}" destId="{86D857D3-9C5C-4012-9A71-325CA3213B4F}" srcOrd="3" destOrd="0" presId="urn:microsoft.com/office/officeart/2005/8/layout/lProcess3"/>
    <dgm:cxn modelId="{B1E9FF5A-3715-4991-A298-EDD4617ABD2C}" type="presParOf" srcId="{5F890ADD-F02D-427C-AD73-4A57D103E540}" destId="{E1909E14-7E46-4685-A843-711906C8FEF0}" srcOrd="4" destOrd="0" presId="urn:microsoft.com/office/officeart/2005/8/layout/lProcess3"/>
    <dgm:cxn modelId="{744645FA-D348-47E9-8E58-D486EE80F1A3}" type="presParOf" srcId="{E1909E14-7E46-4685-A843-711906C8FEF0}" destId="{3225D0EE-A958-493A-9335-A1BB5BDFC8E2}" srcOrd="0" destOrd="0" presId="urn:microsoft.com/office/officeart/2005/8/layout/lProcess3"/>
    <dgm:cxn modelId="{A99EFBB5-FCD4-4949-A684-14484B84A91F}" type="presParOf" srcId="{E1909E14-7E46-4685-A843-711906C8FEF0}" destId="{F434016D-0F90-4232-801D-235A131A5543}" srcOrd="1" destOrd="0" presId="urn:microsoft.com/office/officeart/2005/8/layout/lProcess3"/>
    <dgm:cxn modelId="{4D840EF7-EE60-4E01-AEB4-B1315E01FF53}" type="presParOf" srcId="{E1909E14-7E46-4685-A843-711906C8FEF0}" destId="{A4EDF030-A9F4-4AC7-9F6F-8E3C288BEEF3}" srcOrd="2" destOrd="0" presId="urn:microsoft.com/office/officeart/2005/8/layout/lProcess3"/>
    <dgm:cxn modelId="{5B81EA3F-CAB9-4E68-8288-F7CEEF4BBC80}" type="presParOf" srcId="{E1909E14-7E46-4685-A843-711906C8FEF0}" destId="{6FF8D27E-AA4A-46EE-BE4F-53E4321A276A}" srcOrd="3" destOrd="0" presId="urn:microsoft.com/office/officeart/2005/8/layout/lProcess3"/>
    <dgm:cxn modelId="{1D69130A-F281-42E4-922B-7BA432C515EB}" type="presParOf" srcId="{E1909E14-7E46-4685-A843-711906C8FEF0}" destId="{14C6C36A-7EF7-40E6-92BA-E7FE054020C6}" srcOrd="4" destOrd="0" presId="urn:microsoft.com/office/officeart/2005/8/layout/lProcess3"/>
    <dgm:cxn modelId="{82A05336-9108-481A-AF20-F45C8197727B}" type="presParOf" srcId="{E1909E14-7E46-4685-A843-711906C8FEF0}" destId="{7CEFC608-1E1E-4F9D-B774-8B518F1BFE70}" srcOrd="5" destOrd="0" presId="urn:microsoft.com/office/officeart/2005/8/layout/lProcess3"/>
    <dgm:cxn modelId="{C3C890EC-3389-4AA6-952F-C6208002AAFA}" type="presParOf" srcId="{E1909E14-7E46-4685-A843-711906C8FEF0}" destId="{C7F3626A-464A-45EF-BB3F-09917C90744D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8B2C19-40F6-4166-BF70-5D4BCBE7DB4A}" type="doc">
      <dgm:prSet loTypeId="urn:microsoft.com/office/officeart/2009/layout/CircleArrow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14B22E-7B39-46F2-AC66-6F914EF134BD}">
      <dgm:prSet phldrT="[Текст]" custT="1"/>
      <dgm:spPr/>
      <dgm:t>
        <a:bodyPr/>
        <a:lstStyle/>
        <a:p>
          <a:r>
            <a:rPr lang="ru-RU" sz="2400" b="1" dirty="0" smtClean="0"/>
            <a:t>Производство</a:t>
          </a:r>
          <a:endParaRPr lang="ru-RU" sz="1000" b="1" dirty="0"/>
        </a:p>
      </dgm:t>
    </dgm:pt>
    <dgm:pt modelId="{53E2F8D2-64CE-4D80-86DD-C01748191152}" type="parTrans" cxnId="{B1658A52-559A-4DA7-B97E-F8C05F04BB14}">
      <dgm:prSet/>
      <dgm:spPr/>
      <dgm:t>
        <a:bodyPr/>
        <a:lstStyle/>
        <a:p>
          <a:endParaRPr lang="ru-RU"/>
        </a:p>
      </dgm:t>
    </dgm:pt>
    <dgm:pt modelId="{936A38E5-3007-4E66-BBE9-24CD83055BF5}" type="sibTrans" cxnId="{B1658A52-559A-4DA7-B97E-F8C05F04BB14}">
      <dgm:prSet/>
      <dgm:spPr/>
      <dgm:t>
        <a:bodyPr/>
        <a:lstStyle/>
        <a:p>
          <a:endParaRPr lang="ru-RU"/>
        </a:p>
      </dgm:t>
    </dgm:pt>
    <dgm:pt modelId="{823564DC-DB75-46F0-8FA1-71552E265052}">
      <dgm:prSet phldrT="[Текст]" custT="1"/>
      <dgm:spPr/>
      <dgm:t>
        <a:bodyPr/>
        <a:lstStyle/>
        <a:p>
          <a:r>
            <a:rPr lang="ru-RU" sz="2400" b="1" dirty="0" smtClean="0"/>
            <a:t>Качество</a:t>
          </a:r>
          <a:endParaRPr lang="ru-RU" sz="2400" b="1" dirty="0"/>
        </a:p>
      </dgm:t>
    </dgm:pt>
    <dgm:pt modelId="{AE2ED6CB-C577-49AC-84A9-8B95071F64C0}" type="parTrans" cxnId="{BD86F056-BCA4-4915-B2B0-723B5889FD4F}">
      <dgm:prSet/>
      <dgm:spPr/>
      <dgm:t>
        <a:bodyPr/>
        <a:lstStyle/>
        <a:p>
          <a:endParaRPr lang="ru-RU"/>
        </a:p>
      </dgm:t>
    </dgm:pt>
    <dgm:pt modelId="{ED9B2878-F8E5-46E7-8758-FDFDA750661C}" type="sibTrans" cxnId="{BD86F056-BCA4-4915-B2B0-723B5889FD4F}">
      <dgm:prSet/>
      <dgm:spPr/>
      <dgm:t>
        <a:bodyPr/>
        <a:lstStyle/>
        <a:p>
          <a:endParaRPr lang="ru-RU"/>
        </a:p>
      </dgm:t>
    </dgm:pt>
    <dgm:pt modelId="{720CBA52-566E-43E7-9422-9761FB3BD2D5}">
      <dgm:prSet phldrT="[Текст]" custT="1"/>
      <dgm:spPr/>
      <dgm:t>
        <a:bodyPr/>
        <a:lstStyle/>
        <a:p>
          <a:r>
            <a:rPr lang="ru-RU" sz="2400" b="1" dirty="0" smtClean="0"/>
            <a:t>Процесс</a:t>
          </a:r>
          <a:endParaRPr lang="en-US" sz="1000" b="1" dirty="0" smtClean="0"/>
        </a:p>
      </dgm:t>
    </dgm:pt>
    <dgm:pt modelId="{94D8F167-E6A5-4484-9237-D2280076AF54}" type="parTrans" cxnId="{40228FAF-5D63-4BCD-AA9A-B4B6DA831D29}">
      <dgm:prSet/>
      <dgm:spPr/>
      <dgm:t>
        <a:bodyPr/>
        <a:lstStyle/>
        <a:p>
          <a:endParaRPr lang="ru-RU"/>
        </a:p>
      </dgm:t>
    </dgm:pt>
    <dgm:pt modelId="{9F05B311-80A2-47B3-8C3E-42F4AA44619C}" type="sibTrans" cxnId="{40228FAF-5D63-4BCD-AA9A-B4B6DA831D29}">
      <dgm:prSet/>
      <dgm:spPr/>
      <dgm:t>
        <a:bodyPr/>
        <a:lstStyle/>
        <a:p>
          <a:endParaRPr lang="ru-RU"/>
        </a:p>
      </dgm:t>
    </dgm:pt>
    <dgm:pt modelId="{1BFDD79C-19FD-4D88-9856-309449B37DF8}" type="pres">
      <dgm:prSet presAssocID="{B38B2C19-40F6-4166-BF70-5D4BCBE7DB4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4E69BF3-02BE-44CE-A58C-A69E0A63DD32}" type="pres">
      <dgm:prSet presAssocID="{1A14B22E-7B39-46F2-AC66-6F914EF134BD}" presName="Accent1" presStyleCnt="0"/>
      <dgm:spPr/>
    </dgm:pt>
    <dgm:pt modelId="{BB2139D2-1B22-4926-BA81-08249A7C0756}" type="pres">
      <dgm:prSet presAssocID="{1A14B22E-7B39-46F2-AC66-6F914EF134BD}" presName="Accent" presStyleLbl="node1" presStyleIdx="0" presStyleCnt="3"/>
      <dgm:spPr/>
    </dgm:pt>
    <dgm:pt modelId="{16DAA832-D5B1-4CB6-AED7-F7D6500F13C1}" type="pres">
      <dgm:prSet presAssocID="{1A14B22E-7B39-46F2-AC66-6F914EF134BD}" presName="Parent1" presStyleLbl="revTx" presStyleIdx="0" presStyleCnt="3" custScaleX="145085" custLinFactNeighborX="-1837" custLinFactNeighborY="1102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B40672-C543-419F-8B12-8F2498F8D4C5}" type="pres">
      <dgm:prSet presAssocID="{823564DC-DB75-46F0-8FA1-71552E265052}" presName="Accent2" presStyleCnt="0"/>
      <dgm:spPr/>
    </dgm:pt>
    <dgm:pt modelId="{83F4A07A-2A1D-4828-A652-B4E519581E92}" type="pres">
      <dgm:prSet presAssocID="{823564DC-DB75-46F0-8FA1-71552E265052}" presName="Accent" presStyleLbl="node1" presStyleIdx="1" presStyleCnt="3"/>
      <dgm:spPr/>
    </dgm:pt>
    <dgm:pt modelId="{7E691B5B-4821-4E95-A829-D430CA2759D8}" type="pres">
      <dgm:prSet presAssocID="{823564DC-DB75-46F0-8FA1-71552E26505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56035-9986-4532-8967-AC2E6BF0D718}" type="pres">
      <dgm:prSet presAssocID="{720CBA52-566E-43E7-9422-9761FB3BD2D5}" presName="Accent3" presStyleCnt="0"/>
      <dgm:spPr/>
    </dgm:pt>
    <dgm:pt modelId="{03A7E147-F942-40AC-941D-931933F00C70}" type="pres">
      <dgm:prSet presAssocID="{720CBA52-566E-43E7-9422-9761FB3BD2D5}" presName="Accent" presStyleLbl="node1" presStyleIdx="2" presStyleCnt="3"/>
      <dgm:spPr/>
    </dgm:pt>
    <dgm:pt modelId="{0C9CD2FB-612B-45BF-B892-406CCF3E08B5}" type="pres">
      <dgm:prSet presAssocID="{720CBA52-566E-43E7-9422-9761FB3BD2D5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E7CF74-DC62-4CA9-ACB5-044CD1ACBE9D}" type="presOf" srcId="{1A14B22E-7B39-46F2-AC66-6F914EF134BD}" destId="{16DAA832-D5B1-4CB6-AED7-F7D6500F13C1}" srcOrd="0" destOrd="0" presId="urn:microsoft.com/office/officeart/2009/layout/CircleArrowProcess"/>
    <dgm:cxn modelId="{2C528184-B44A-425A-B3C5-3594712F0845}" type="presOf" srcId="{823564DC-DB75-46F0-8FA1-71552E265052}" destId="{7E691B5B-4821-4E95-A829-D430CA2759D8}" srcOrd="0" destOrd="0" presId="urn:microsoft.com/office/officeart/2009/layout/CircleArrowProcess"/>
    <dgm:cxn modelId="{BD86F056-BCA4-4915-B2B0-723B5889FD4F}" srcId="{B38B2C19-40F6-4166-BF70-5D4BCBE7DB4A}" destId="{823564DC-DB75-46F0-8FA1-71552E265052}" srcOrd="1" destOrd="0" parTransId="{AE2ED6CB-C577-49AC-84A9-8B95071F64C0}" sibTransId="{ED9B2878-F8E5-46E7-8758-FDFDA750661C}"/>
    <dgm:cxn modelId="{40228FAF-5D63-4BCD-AA9A-B4B6DA831D29}" srcId="{B38B2C19-40F6-4166-BF70-5D4BCBE7DB4A}" destId="{720CBA52-566E-43E7-9422-9761FB3BD2D5}" srcOrd="2" destOrd="0" parTransId="{94D8F167-E6A5-4484-9237-D2280076AF54}" sibTransId="{9F05B311-80A2-47B3-8C3E-42F4AA44619C}"/>
    <dgm:cxn modelId="{1367FD62-51F6-4BAF-B28C-FB7ED86A20D0}" type="presOf" srcId="{B38B2C19-40F6-4166-BF70-5D4BCBE7DB4A}" destId="{1BFDD79C-19FD-4D88-9856-309449B37DF8}" srcOrd="0" destOrd="0" presId="urn:microsoft.com/office/officeart/2009/layout/CircleArrowProcess"/>
    <dgm:cxn modelId="{53545048-CC42-4B1D-9C3B-61F0D19A9464}" type="presOf" srcId="{720CBA52-566E-43E7-9422-9761FB3BD2D5}" destId="{0C9CD2FB-612B-45BF-B892-406CCF3E08B5}" srcOrd="0" destOrd="0" presId="urn:microsoft.com/office/officeart/2009/layout/CircleArrowProcess"/>
    <dgm:cxn modelId="{B1658A52-559A-4DA7-B97E-F8C05F04BB14}" srcId="{B38B2C19-40F6-4166-BF70-5D4BCBE7DB4A}" destId="{1A14B22E-7B39-46F2-AC66-6F914EF134BD}" srcOrd="0" destOrd="0" parTransId="{53E2F8D2-64CE-4D80-86DD-C01748191152}" sibTransId="{936A38E5-3007-4E66-BBE9-24CD83055BF5}"/>
    <dgm:cxn modelId="{2FD28698-0EAF-4E09-8A86-5E2B43433BEF}" type="presParOf" srcId="{1BFDD79C-19FD-4D88-9856-309449B37DF8}" destId="{54E69BF3-02BE-44CE-A58C-A69E0A63DD32}" srcOrd="0" destOrd="0" presId="urn:microsoft.com/office/officeart/2009/layout/CircleArrowProcess"/>
    <dgm:cxn modelId="{24F5565D-1B19-432B-9BDB-3B3A5B46742A}" type="presParOf" srcId="{54E69BF3-02BE-44CE-A58C-A69E0A63DD32}" destId="{BB2139D2-1B22-4926-BA81-08249A7C0756}" srcOrd="0" destOrd="0" presId="urn:microsoft.com/office/officeart/2009/layout/CircleArrowProcess"/>
    <dgm:cxn modelId="{A95C368C-311C-40D0-8D2E-1D490BBEDB82}" type="presParOf" srcId="{1BFDD79C-19FD-4D88-9856-309449B37DF8}" destId="{16DAA832-D5B1-4CB6-AED7-F7D6500F13C1}" srcOrd="1" destOrd="0" presId="urn:microsoft.com/office/officeart/2009/layout/CircleArrowProcess"/>
    <dgm:cxn modelId="{695DBB1F-1FCA-4EDC-9611-EAF2AB90DA21}" type="presParOf" srcId="{1BFDD79C-19FD-4D88-9856-309449B37DF8}" destId="{92B40672-C543-419F-8B12-8F2498F8D4C5}" srcOrd="2" destOrd="0" presId="urn:microsoft.com/office/officeart/2009/layout/CircleArrowProcess"/>
    <dgm:cxn modelId="{32A37B6F-9396-4C92-94CC-7FC8B74E91AE}" type="presParOf" srcId="{92B40672-C543-419F-8B12-8F2498F8D4C5}" destId="{83F4A07A-2A1D-4828-A652-B4E519581E92}" srcOrd="0" destOrd="0" presId="urn:microsoft.com/office/officeart/2009/layout/CircleArrowProcess"/>
    <dgm:cxn modelId="{94DEB23C-8F6C-43EB-A1D6-5508C607FEF2}" type="presParOf" srcId="{1BFDD79C-19FD-4D88-9856-309449B37DF8}" destId="{7E691B5B-4821-4E95-A829-D430CA2759D8}" srcOrd="3" destOrd="0" presId="urn:microsoft.com/office/officeart/2009/layout/CircleArrowProcess"/>
    <dgm:cxn modelId="{4B497CAF-6350-4888-886C-C6D380743E72}" type="presParOf" srcId="{1BFDD79C-19FD-4D88-9856-309449B37DF8}" destId="{79056035-9986-4532-8967-AC2E6BF0D718}" srcOrd="4" destOrd="0" presId="urn:microsoft.com/office/officeart/2009/layout/CircleArrowProcess"/>
    <dgm:cxn modelId="{90DA1BAE-8DF5-44D5-A2C6-FC480D4866C6}" type="presParOf" srcId="{79056035-9986-4532-8967-AC2E6BF0D718}" destId="{03A7E147-F942-40AC-941D-931933F00C70}" srcOrd="0" destOrd="0" presId="urn:microsoft.com/office/officeart/2009/layout/CircleArrowProcess"/>
    <dgm:cxn modelId="{3383DA5D-1075-4B77-81F4-808260283A0C}" type="presParOf" srcId="{1BFDD79C-19FD-4D88-9856-309449B37DF8}" destId="{0C9CD2FB-612B-45BF-B892-406CCF3E08B5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8B2C19-40F6-4166-BF70-5D4BCBE7DB4A}" type="doc">
      <dgm:prSet loTypeId="urn:microsoft.com/office/officeart/2009/layout/CircleArrow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14B22E-7B39-46F2-AC66-6F914EF134BD}">
      <dgm:prSet phldrT="[Текст]" custT="1"/>
      <dgm:spPr/>
      <dgm:t>
        <a:bodyPr/>
        <a:lstStyle/>
        <a:p>
          <a:r>
            <a:rPr lang="ru-RU" sz="2400" b="1" dirty="0" smtClean="0"/>
            <a:t>Маркетинг</a:t>
          </a:r>
          <a:endParaRPr lang="ru-RU" sz="1000" b="1" dirty="0"/>
        </a:p>
      </dgm:t>
    </dgm:pt>
    <dgm:pt modelId="{53E2F8D2-64CE-4D80-86DD-C01748191152}" type="parTrans" cxnId="{B1658A52-559A-4DA7-B97E-F8C05F04BB14}">
      <dgm:prSet/>
      <dgm:spPr/>
      <dgm:t>
        <a:bodyPr/>
        <a:lstStyle/>
        <a:p>
          <a:endParaRPr lang="ru-RU"/>
        </a:p>
      </dgm:t>
    </dgm:pt>
    <dgm:pt modelId="{936A38E5-3007-4E66-BBE9-24CD83055BF5}" type="sibTrans" cxnId="{B1658A52-559A-4DA7-B97E-F8C05F04BB14}">
      <dgm:prSet/>
      <dgm:spPr/>
      <dgm:t>
        <a:bodyPr/>
        <a:lstStyle/>
        <a:p>
          <a:endParaRPr lang="ru-RU"/>
        </a:p>
      </dgm:t>
    </dgm:pt>
    <dgm:pt modelId="{823564DC-DB75-46F0-8FA1-71552E265052}">
      <dgm:prSet phldrT="[Текст]" custT="1"/>
      <dgm:spPr/>
      <dgm:t>
        <a:bodyPr/>
        <a:lstStyle/>
        <a:p>
          <a:r>
            <a:rPr lang="ru-RU" sz="2400" b="1" dirty="0" smtClean="0"/>
            <a:t>Развитие бизнеса</a:t>
          </a:r>
          <a:endParaRPr lang="ru-RU" sz="1000" b="1" dirty="0"/>
        </a:p>
      </dgm:t>
    </dgm:pt>
    <dgm:pt modelId="{AE2ED6CB-C577-49AC-84A9-8B95071F64C0}" type="parTrans" cxnId="{BD86F056-BCA4-4915-B2B0-723B5889FD4F}">
      <dgm:prSet/>
      <dgm:spPr/>
      <dgm:t>
        <a:bodyPr/>
        <a:lstStyle/>
        <a:p>
          <a:endParaRPr lang="ru-RU"/>
        </a:p>
      </dgm:t>
    </dgm:pt>
    <dgm:pt modelId="{ED9B2878-F8E5-46E7-8758-FDFDA750661C}" type="sibTrans" cxnId="{BD86F056-BCA4-4915-B2B0-723B5889FD4F}">
      <dgm:prSet/>
      <dgm:spPr/>
      <dgm:t>
        <a:bodyPr/>
        <a:lstStyle/>
        <a:p>
          <a:endParaRPr lang="ru-RU"/>
        </a:p>
      </dgm:t>
    </dgm:pt>
    <dgm:pt modelId="{720CBA52-566E-43E7-9422-9761FB3BD2D5}">
      <dgm:prSet phldrT="[Текст]" custT="1"/>
      <dgm:spPr/>
      <dgm:t>
        <a:bodyPr/>
        <a:lstStyle/>
        <a:p>
          <a:r>
            <a:rPr lang="ru-RU" sz="2400" b="1" dirty="0" smtClean="0"/>
            <a:t>Продажи</a:t>
          </a:r>
          <a:endParaRPr lang="ru-RU" sz="2400" b="1" dirty="0"/>
        </a:p>
      </dgm:t>
    </dgm:pt>
    <dgm:pt modelId="{94D8F167-E6A5-4484-9237-D2280076AF54}" type="parTrans" cxnId="{40228FAF-5D63-4BCD-AA9A-B4B6DA831D29}">
      <dgm:prSet/>
      <dgm:spPr/>
      <dgm:t>
        <a:bodyPr/>
        <a:lstStyle/>
        <a:p>
          <a:endParaRPr lang="ru-RU"/>
        </a:p>
      </dgm:t>
    </dgm:pt>
    <dgm:pt modelId="{9F05B311-80A2-47B3-8C3E-42F4AA44619C}" type="sibTrans" cxnId="{40228FAF-5D63-4BCD-AA9A-B4B6DA831D29}">
      <dgm:prSet/>
      <dgm:spPr/>
      <dgm:t>
        <a:bodyPr/>
        <a:lstStyle/>
        <a:p>
          <a:endParaRPr lang="ru-RU"/>
        </a:p>
      </dgm:t>
    </dgm:pt>
    <dgm:pt modelId="{1BFDD79C-19FD-4D88-9856-309449B37DF8}" type="pres">
      <dgm:prSet presAssocID="{B38B2C19-40F6-4166-BF70-5D4BCBE7DB4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4E69BF3-02BE-44CE-A58C-A69E0A63DD32}" type="pres">
      <dgm:prSet presAssocID="{1A14B22E-7B39-46F2-AC66-6F914EF134BD}" presName="Accent1" presStyleCnt="0"/>
      <dgm:spPr/>
      <dgm:t>
        <a:bodyPr/>
        <a:lstStyle/>
        <a:p>
          <a:endParaRPr lang="ru-RU"/>
        </a:p>
      </dgm:t>
    </dgm:pt>
    <dgm:pt modelId="{BB2139D2-1B22-4926-BA81-08249A7C0756}" type="pres">
      <dgm:prSet presAssocID="{1A14B22E-7B39-46F2-AC66-6F914EF134BD}" presName="Accent" presStyleLbl="node1" presStyleIdx="0" presStyleCnt="3"/>
      <dgm:spPr/>
      <dgm:t>
        <a:bodyPr/>
        <a:lstStyle/>
        <a:p>
          <a:endParaRPr lang="ru-RU"/>
        </a:p>
      </dgm:t>
    </dgm:pt>
    <dgm:pt modelId="{16DAA832-D5B1-4CB6-AED7-F7D6500F13C1}" type="pres">
      <dgm:prSet presAssocID="{1A14B22E-7B39-46F2-AC66-6F914EF134BD}" presName="Parent1" presStyleLbl="revTx" presStyleIdx="0" presStyleCnt="3" custScaleX="1390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B40672-C543-419F-8B12-8F2498F8D4C5}" type="pres">
      <dgm:prSet presAssocID="{823564DC-DB75-46F0-8FA1-71552E265052}" presName="Accent2" presStyleCnt="0"/>
      <dgm:spPr/>
      <dgm:t>
        <a:bodyPr/>
        <a:lstStyle/>
        <a:p>
          <a:endParaRPr lang="ru-RU"/>
        </a:p>
      </dgm:t>
    </dgm:pt>
    <dgm:pt modelId="{83F4A07A-2A1D-4828-A652-B4E519581E92}" type="pres">
      <dgm:prSet presAssocID="{823564DC-DB75-46F0-8FA1-71552E265052}" presName="Accent" presStyleLbl="node1" presStyleIdx="1" presStyleCnt="3"/>
      <dgm:spPr/>
      <dgm:t>
        <a:bodyPr/>
        <a:lstStyle/>
        <a:p>
          <a:endParaRPr lang="ru-RU"/>
        </a:p>
      </dgm:t>
    </dgm:pt>
    <dgm:pt modelId="{7E691B5B-4821-4E95-A829-D430CA2759D8}" type="pres">
      <dgm:prSet presAssocID="{823564DC-DB75-46F0-8FA1-71552E265052}" presName="Parent2" presStyleLbl="revTx" presStyleIdx="1" presStyleCnt="3" custScaleX="167243" custLinFactNeighborX="18532" custLinFactNeighborY="702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56035-9986-4532-8967-AC2E6BF0D718}" type="pres">
      <dgm:prSet presAssocID="{720CBA52-566E-43E7-9422-9761FB3BD2D5}" presName="Accent3" presStyleCnt="0"/>
      <dgm:spPr/>
      <dgm:t>
        <a:bodyPr/>
        <a:lstStyle/>
        <a:p>
          <a:endParaRPr lang="ru-RU"/>
        </a:p>
      </dgm:t>
    </dgm:pt>
    <dgm:pt modelId="{03A7E147-F942-40AC-941D-931933F00C70}" type="pres">
      <dgm:prSet presAssocID="{720CBA52-566E-43E7-9422-9761FB3BD2D5}" presName="Accent" presStyleLbl="node1" presStyleIdx="2" presStyleCnt="3" custLinFactNeighborX="218"/>
      <dgm:spPr/>
      <dgm:t>
        <a:bodyPr/>
        <a:lstStyle/>
        <a:p>
          <a:endParaRPr lang="ru-RU"/>
        </a:p>
      </dgm:t>
    </dgm:pt>
    <dgm:pt modelId="{0C9CD2FB-612B-45BF-B892-406CCF3E08B5}" type="pres">
      <dgm:prSet presAssocID="{720CBA52-566E-43E7-9422-9761FB3BD2D5}" presName="Parent3" presStyleLbl="revTx" presStyleIdx="2" presStyleCnt="3" custScaleX="171119" custLinFactNeighborX="195" custLinFactNeighborY="-109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5E8B24-CD31-45D4-A3F2-BE572A7660EC}" type="presOf" srcId="{720CBA52-566E-43E7-9422-9761FB3BD2D5}" destId="{0C9CD2FB-612B-45BF-B892-406CCF3E08B5}" srcOrd="0" destOrd="0" presId="urn:microsoft.com/office/officeart/2009/layout/CircleArrowProcess"/>
    <dgm:cxn modelId="{BD86F056-BCA4-4915-B2B0-723B5889FD4F}" srcId="{B38B2C19-40F6-4166-BF70-5D4BCBE7DB4A}" destId="{823564DC-DB75-46F0-8FA1-71552E265052}" srcOrd="1" destOrd="0" parTransId="{AE2ED6CB-C577-49AC-84A9-8B95071F64C0}" sibTransId="{ED9B2878-F8E5-46E7-8758-FDFDA750661C}"/>
    <dgm:cxn modelId="{D7F3BF73-9300-41B3-AFC3-FC0F4DB1FC15}" type="presOf" srcId="{B38B2C19-40F6-4166-BF70-5D4BCBE7DB4A}" destId="{1BFDD79C-19FD-4D88-9856-309449B37DF8}" srcOrd="0" destOrd="0" presId="urn:microsoft.com/office/officeart/2009/layout/CircleArrowProcess"/>
    <dgm:cxn modelId="{40228FAF-5D63-4BCD-AA9A-B4B6DA831D29}" srcId="{B38B2C19-40F6-4166-BF70-5D4BCBE7DB4A}" destId="{720CBA52-566E-43E7-9422-9761FB3BD2D5}" srcOrd="2" destOrd="0" parTransId="{94D8F167-E6A5-4484-9237-D2280076AF54}" sibTransId="{9F05B311-80A2-47B3-8C3E-42F4AA44619C}"/>
    <dgm:cxn modelId="{068D66EE-5EC1-4054-B600-D33098F20029}" type="presOf" srcId="{1A14B22E-7B39-46F2-AC66-6F914EF134BD}" destId="{16DAA832-D5B1-4CB6-AED7-F7D6500F13C1}" srcOrd="0" destOrd="0" presId="urn:microsoft.com/office/officeart/2009/layout/CircleArrowProcess"/>
    <dgm:cxn modelId="{B1658A52-559A-4DA7-B97E-F8C05F04BB14}" srcId="{B38B2C19-40F6-4166-BF70-5D4BCBE7DB4A}" destId="{1A14B22E-7B39-46F2-AC66-6F914EF134BD}" srcOrd="0" destOrd="0" parTransId="{53E2F8D2-64CE-4D80-86DD-C01748191152}" sibTransId="{936A38E5-3007-4E66-BBE9-24CD83055BF5}"/>
    <dgm:cxn modelId="{11A26F48-F562-4194-B848-2ED8138B81A9}" type="presOf" srcId="{823564DC-DB75-46F0-8FA1-71552E265052}" destId="{7E691B5B-4821-4E95-A829-D430CA2759D8}" srcOrd="0" destOrd="0" presId="urn:microsoft.com/office/officeart/2009/layout/CircleArrowProcess"/>
    <dgm:cxn modelId="{BEB6EAEB-ED38-4D22-8637-4C3DB897B627}" type="presParOf" srcId="{1BFDD79C-19FD-4D88-9856-309449B37DF8}" destId="{54E69BF3-02BE-44CE-A58C-A69E0A63DD32}" srcOrd="0" destOrd="0" presId="urn:microsoft.com/office/officeart/2009/layout/CircleArrowProcess"/>
    <dgm:cxn modelId="{74F19C00-A333-4CC7-AEFC-DA163CCB78F1}" type="presParOf" srcId="{54E69BF3-02BE-44CE-A58C-A69E0A63DD32}" destId="{BB2139D2-1B22-4926-BA81-08249A7C0756}" srcOrd="0" destOrd="0" presId="urn:microsoft.com/office/officeart/2009/layout/CircleArrowProcess"/>
    <dgm:cxn modelId="{86345813-297B-45E4-8498-7901EB1079AE}" type="presParOf" srcId="{1BFDD79C-19FD-4D88-9856-309449B37DF8}" destId="{16DAA832-D5B1-4CB6-AED7-F7D6500F13C1}" srcOrd="1" destOrd="0" presId="urn:microsoft.com/office/officeart/2009/layout/CircleArrowProcess"/>
    <dgm:cxn modelId="{8B2F9E2D-E38A-41C4-AA9D-DF48AAEDFABE}" type="presParOf" srcId="{1BFDD79C-19FD-4D88-9856-309449B37DF8}" destId="{92B40672-C543-419F-8B12-8F2498F8D4C5}" srcOrd="2" destOrd="0" presId="urn:microsoft.com/office/officeart/2009/layout/CircleArrowProcess"/>
    <dgm:cxn modelId="{5C67F23E-F697-4E12-BA8B-BC78B562539C}" type="presParOf" srcId="{92B40672-C543-419F-8B12-8F2498F8D4C5}" destId="{83F4A07A-2A1D-4828-A652-B4E519581E92}" srcOrd="0" destOrd="0" presId="urn:microsoft.com/office/officeart/2009/layout/CircleArrowProcess"/>
    <dgm:cxn modelId="{38F26F86-2587-4C5D-A8E2-1C0DEA6E42A1}" type="presParOf" srcId="{1BFDD79C-19FD-4D88-9856-309449B37DF8}" destId="{7E691B5B-4821-4E95-A829-D430CA2759D8}" srcOrd="3" destOrd="0" presId="urn:microsoft.com/office/officeart/2009/layout/CircleArrowProcess"/>
    <dgm:cxn modelId="{A691875F-B5BD-4E60-ADDD-793EBFDE5F60}" type="presParOf" srcId="{1BFDD79C-19FD-4D88-9856-309449B37DF8}" destId="{79056035-9986-4532-8967-AC2E6BF0D718}" srcOrd="4" destOrd="0" presId="urn:microsoft.com/office/officeart/2009/layout/CircleArrowProcess"/>
    <dgm:cxn modelId="{019B88B7-30A1-44FA-9999-0EBBFFF4E549}" type="presParOf" srcId="{79056035-9986-4532-8967-AC2E6BF0D718}" destId="{03A7E147-F942-40AC-941D-931933F00C70}" srcOrd="0" destOrd="0" presId="urn:microsoft.com/office/officeart/2009/layout/CircleArrowProcess"/>
    <dgm:cxn modelId="{4D503C1D-AEF6-4EC4-AF0C-F1C4C8CD790A}" type="presParOf" srcId="{1BFDD79C-19FD-4D88-9856-309449B37DF8}" destId="{0C9CD2FB-612B-45BF-B892-406CCF3E08B5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8B2C19-40F6-4166-BF70-5D4BCBE7DB4A}" type="doc">
      <dgm:prSet loTypeId="urn:microsoft.com/office/officeart/2009/layout/CircleArrow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14B22E-7B39-46F2-AC66-6F914EF134BD}">
      <dgm:prSet phldrT="[Текст]" custT="1"/>
      <dgm:spPr/>
      <dgm:t>
        <a:bodyPr/>
        <a:lstStyle/>
        <a:p>
          <a:r>
            <a:rPr lang="ru-RU" sz="2400" b="1" dirty="0" smtClean="0"/>
            <a:t>Логистика или склад</a:t>
          </a:r>
          <a:endParaRPr lang="ru-RU" sz="1000" b="1" dirty="0"/>
        </a:p>
      </dgm:t>
    </dgm:pt>
    <dgm:pt modelId="{53E2F8D2-64CE-4D80-86DD-C01748191152}" type="parTrans" cxnId="{B1658A52-559A-4DA7-B97E-F8C05F04BB14}">
      <dgm:prSet/>
      <dgm:spPr/>
      <dgm:t>
        <a:bodyPr/>
        <a:lstStyle/>
        <a:p>
          <a:endParaRPr lang="ru-RU"/>
        </a:p>
      </dgm:t>
    </dgm:pt>
    <dgm:pt modelId="{936A38E5-3007-4E66-BBE9-24CD83055BF5}" type="sibTrans" cxnId="{B1658A52-559A-4DA7-B97E-F8C05F04BB14}">
      <dgm:prSet/>
      <dgm:spPr/>
      <dgm:t>
        <a:bodyPr/>
        <a:lstStyle/>
        <a:p>
          <a:endParaRPr lang="ru-RU"/>
        </a:p>
      </dgm:t>
    </dgm:pt>
    <dgm:pt modelId="{823564DC-DB75-46F0-8FA1-71552E265052}">
      <dgm:prSet phldrT="[Текст]" custT="1"/>
      <dgm:spPr/>
      <dgm:t>
        <a:bodyPr/>
        <a:lstStyle/>
        <a:p>
          <a:r>
            <a:rPr lang="ru-RU" sz="2400" b="1" dirty="0" smtClean="0"/>
            <a:t>Закупки</a:t>
          </a:r>
          <a:endParaRPr lang="ru-RU" sz="2400" b="1" dirty="0"/>
        </a:p>
      </dgm:t>
    </dgm:pt>
    <dgm:pt modelId="{AE2ED6CB-C577-49AC-84A9-8B95071F64C0}" type="parTrans" cxnId="{BD86F056-BCA4-4915-B2B0-723B5889FD4F}">
      <dgm:prSet/>
      <dgm:spPr/>
      <dgm:t>
        <a:bodyPr/>
        <a:lstStyle/>
        <a:p>
          <a:endParaRPr lang="ru-RU"/>
        </a:p>
      </dgm:t>
    </dgm:pt>
    <dgm:pt modelId="{ED9B2878-F8E5-46E7-8758-FDFDA750661C}" type="sibTrans" cxnId="{BD86F056-BCA4-4915-B2B0-723B5889FD4F}">
      <dgm:prSet/>
      <dgm:spPr/>
      <dgm:t>
        <a:bodyPr/>
        <a:lstStyle/>
        <a:p>
          <a:endParaRPr lang="ru-RU"/>
        </a:p>
      </dgm:t>
    </dgm:pt>
    <dgm:pt modelId="{720CBA52-566E-43E7-9422-9761FB3BD2D5}">
      <dgm:prSet phldrT="[Текст]" custT="1"/>
      <dgm:spPr/>
      <dgm:t>
        <a:bodyPr/>
        <a:lstStyle/>
        <a:p>
          <a:r>
            <a:rPr lang="ru-RU" sz="2400" b="1" dirty="0" smtClean="0"/>
            <a:t>Сбор Молока</a:t>
          </a:r>
          <a:endParaRPr lang="en-US" sz="1000" b="1" dirty="0" smtClean="0"/>
        </a:p>
      </dgm:t>
    </dgm:pt>
    <dgm:pt modelId="{94D8F167-E6A5-4484-9237-D2280076AF54}" type="parTrans" cxnId="{40228FAF-5D63-4BCD-AA9A-B4B6DA831D29}">
      <dgm:prSet/>
      <dgm:spPr/>
      <dgm:t>
        <a:bodyPr/>
        <a:lstStyle/>
        <a:p>
          <a:endParaRPr lang="ru-RU"/>
        </a:p>
      </dgm:t>
    </dgm:pt>
    <dgm:pt modelId="{9F05B311-80A2-47B3-8C3E-42F4AA44619C}" type="sibTrans" cxnId="{40228FAF-5D63-4BCD-AA9A-B4B6DA831D29}">
      <dgm:prSet/>
      <dgm:spPr/>
      <dgm:t>
        <a:bodyPr/>
        <a:lstStyle/>
        <a:p>
          <a:endParaRPr lang="ru-RU"/>
        </a:p>
      </dgm:t>
    </dgm:pt>
    <dgm:pt modelId="{1BFDD79C-19FD-4D88-9856-309449B37DF8}" type="pres">
      <dgm:prSet presAssocID="{B38B2C19-40F6-4166-BF70-5D4BCBE7DB4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4E69BF3-02BE-44CE-A58C-A69E0A63DD32}" type="pres">
      <dgm:prSet presAssocID="{1A14B22E-7B39-46F2-AC66-6F914EF134BD}" presName="Accent1" presStyleCnt="0"/>
      <dgm:spPr/>
    </dgm:pt>
    <dgm:pt modelId="{BB2139D2-1B22-4926-BA81-08249A7C0756}" type="pres">
      <dgm:prSet presAssocID="{1A14B22E-7B39-46F2-AC66-6F914EF134BD}" presName="Accent" presStyleLbl="node1" presStyleIdx="0" presStyleCnt="3"/>
      <dgm:spPr/>
    </dgm:pt>
    <dgm:pt modelId="{16DAA832-D5B1-4CB6-AED7-F7D6500F13C1}" type="pres">
      <dgm:prSet presAssocID="{1A14B22E-7B39-46F2-AC66-6F914EF134BD}" presName="Parent1" presStyleLbl="revTx" presStyleIdx="0" presStyleCnt="3" custScaleX="124289" custScaleY="173093" custLinFactNeighborX="-1837" custLinFactNeighborY="-94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B40672-C543-419F-8B12-8F2498F8D4C5}" type="pres">
      <dgm:prSet presAssocID="{823564DC-DB75-46F0-8FA1-71552E265052}" presName="Accent2" presStyleCnt="0"/>
      <dgm:spPr/>
    </dgm:pt>
    <dgm:pt modelId="{83F4A07A-2A1D-4828-A652-B4E519581E92}" type="pres">
      <dgm:prSet presAssocID="{823564DC-DB75-46F0-8FA1-71552E265052}" presName="Accent" presStyleLbl="node1" presStyleIdx="1" presStyleCnt="3"/>
      <dgm:spPr/>
    </dgm:pt>
    <dgm:pt modelId="{7E691B5B-4821-4E95-A829-D430CA2759D8}" type="pres">
      <dgm:prSet presAssocID="{823564DC-DB75-46F0-8FA1-71552E265052}" presName="Parent2" presStyleLbl="revTx" presStyleIdx="1" presStyleCnt="3" custScaleX="254803" custLinFactNeighborX="10791" custLinFactNeighborY="199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56035-9986-4532-8967-AC2E6BF0D718}" type="pres">
      <dgm:prSet presAssocID="{720CBA52-566E-43E7-9422-9761FB3BD2D5}" presName="Accent3" presStyleCnt="0"/>
      <dgm:spPr/>
    </dgm:pt>
    <dgm:pt modelId="{03A7E147-F942-40AC-941D-931933F00C70}" type="pres">
      <dgm:prSet presAssocID="{720CBA52-566E-43E7-9422-9761FB3BD2D5}" presName="Accent" presStyleLbl="node1" presStyleIdx="2" presStyleCnt="3"/>
      <dgm:spPr/>
    </dgm:pt>
    <dgm:pt modelId="{0C9CD2FB-612B-45BF-B892-406CCF3E08B5}" type="pres">
      <dgm:prSet presAssocID="{720CBA52-566E-43E7-9422-9761FB3BD2D5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C6ED8A-715B-4A79-90B8-3C5180739FD8}" type="presOf" srcId="{1A14B22E-7B39-46F2-AC66-6F914EF134BD}" destId="{16DAA832-D5B1-4CB6-AED7-F7D6500F13C1}" srcOrd="0" destOrd="0" presId="urn:microsoft.com/office/officeart/2009/layout/CircleArrowProcess"/>
    <dgm:cxn modelId="{BD86F056-BCA4-4915-B2B0-723B5889FD4F}" srcId="{B38B2C19-40F6-4166-BF70-5D4BCBE7DB4A}" destId="{823564DC-DB75-46F0-8FA1-71552E265052}" srcOrd="1" destOrd="0" parTransId="{AE2ED6CB-C577-49AC-84A9-8B95071F64C0}" sibTransId="{ED9B2878-F8E5-46E7-8758-FDFDA750661C}"/>
    <dgm:cxn modelId="{FD5763C2-E00E-47EA-A5B2-6481B9377139}" type="presOf" srcId="{823564DC-DB75-46F0-8FA1-71552E265052}" destId="{7E691B5B-4821-4E95-A829-D430CA2759D8}" srcOrd="0" destOrd="0" presId="urn:microsoft.com/office/officeart/2009/layout/CircleArrowProcess"/>
    <dgm:cxn modelId="{4B657345-CF2A-4BF2-918D-F084167838C6}" type="presOf" srcId="{B38B2C19-40F6-4166-BF70-5D4BCBE7DB4A}" destId="{1BFDD79C-19FD-4D88-9856-309449B37DF8}" srcOrd="0" destOrd="0" presId="urn:microsoft.com/office/officeart/2009/layout/CircleArrowProcess"/>
    <dgm:cxn modelId="{40228FAF-5D63-4BCD-AA9A-B4B6DA831D29}" srcId="{B38B2C19-40F6-4166-BF70-5D4BCBE7DB4A}" destId="{720CBA52-566E-43E7-9422-9761FB3BD2D5}" srcOrd="2" destOrd="0" parTransId="{94D8F167-E6A5-4484-9237-D2280076AF54}" sibTransId="{9F05B311-80A2-47B3-8C3E-42F4AA44619C}"/>
    <dgm:cxn modelId="{B1658A52-559A-4DA7-B97E-F8C05F04BB14}" srcId="{B38B2C19-40F6-4166-BF70-5D4BCBE7DB4A}" destId="{1A14B22E-7B39-46F2-AC66-6F914EF134BD}" srcOrd="0" destOrd="0" parTransId="{53E2F8D2-64CE-4D80-86DD-C01748191152}" sibTransId="{936A38E5-3007-4E66-BBE9-24CD83055BF5}"/>
    <dgm:cxn modelId="{FB9ABB81-B04E-47DE-BFDE-1B07C4A4BCBF}" type="presOf" srcId="{720CBA52-566E-43E7-9422-9761FB3BD2D5}" destId="{0C9CD2FB-612B-45BF-B892-406CCF3E08B5}" srcOrd="0" destOrd="0" presId="urn:microsoft.com/office/officeart/2009/layout/CircleArrowProcess"/>
    <dgm:cxn modelId="{1C46B39C-6A64-4D55-AF4C-2AF082C3449C}" type="presParOf" srcId="{1BFDD79C-19FD-4D88-9856-309449B37DF8}" destId="{54E69BF3-02BE-44CE-A58C-A69E0A63DD32}" srcOrd="0" destOrd="0" presId="urn:microsoft.com/office/officeart/2009/layout/CircleArrowProcess"/>
    <dgm:cxn modelId="{B8610B39-CF73-4347-B388-19D3752A771C}" type="presParOf" srcId="{54E69BF3-02BE-44CE-A58C-A69E0A63DD32}" destId="{BB2139D2-1B22-4926-BA81-08249A7C0756}" srcOrd="0" destOrd="0" presId="urn:microsoft.com/office/officeart/2009/layout/CircleArrowProcess"/>
    <dgm:cxn modelId="{E5BFAFAB-AFCD-436B-866F-7FB55952E60A}" type="presParOf" srcId="{1BFDD79C-19FD-4D88-9856-309449B37DF8}" destId="{16DAA832-D5B1-4CB6-AED7-F7D6500F13C1}" srcOrd="1" destOrd="0" presId="urn:microsoft.com/office/officeart/2009/layout/CircleArrowProcess"/>
    <dgm:cxn modelId="{5D43068F-EA29-4A45-B290-34FE7936E728}" type="presParOf" srcId="{1BFDD79C-19FD-4D88-9856-309449B37DF8}" destId="{92B40672-C543-419F-8B12-8F2498F8D4C5}" srcOrd="2" destOrd="0" presId="urn:microsoft.com/office/officeart/2009/layout/CircleArrowProcess"/>
    <dgm:cxn modelId="{ADF4FDE2-6FFA-4907-8728-D09CC07FEA4C}" type="presParOf" srcId="{92B40672-C543-419F-8B12-8F2498F8D4C5}" destId="{83F4A07A-2A1D-4828-A652-B4E519581E92}" srcOrd="0" destOrd="0" presId="urn:microsoft.com/office/officeart/2009/layout/CircleArrowProcess"/>
    <dgm:cxn modelId="{D57447F9-C7EF-4D7A-BD8C-1E5D86B8DDEC}" type="presParOf" srcId="{1BFDD79C-19FD-4D88-9856-309449B37DF8}" destId="{7E691B5B-4821-4E95-A829-D430CA2759D8}" srcOrd="3" destOrd="0" presId="urn:microsoft.com/office/officeart/2009/layout/CircleArrowProcess"/>
    <dgm:cxn modelId="{51BB9628-15F1-413E-9062-BE5BBBD32F8C}" type="presParOf" srcId="{1BFDD79C-19FD-4D88-9856-309449B37DF8}" destId="{79056035-9986-4532-8967-AC2E6BF0D718}" srcOrd="4" destOrd="0" presId="urn:microsoft.com/office/officeart/2009/layout/CircleArrowProcess"/>
    <dgm:cxn modelId="{A0066EA4-70AE-4C55-9C24-E8A6FF192DEC}" type="presParOf" srcId="{79056035-9986-4532-8967-AC2E6BF0D718}" destId="{03A7E147-F942-40AC-941D-931933F00C70}" srcOrd="0" destOrd="0" presId="urn:microsoft.com/office/officeart/2009/layout/CircleArrowProcess"/>
    <dgm:cxn modelId="{FAD02615-3249-40A1-BC91-F19AF66A30C5}" type="presParOf" srcId="{1BFDD79C-19FD-4D88-9856-309449B37DF8}" destId="{0C9CD2FB-612B-45BF-B892-406CCF3E08B5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75A43B-4517-7641-AA98-9815C35331DC}">
      <dsp:nvSpPr>
        <dsp:cNvPr id="0" name=""/>
        <dsp:cNvSpPr/>
      </dsp:nvSpPr>
      <dsp:spPr>
        <a:xfrm>
          <a:off x="0" y="0"/>
          <a:ext cx="9144000" cy="2016224"/>
        </a:xfrm>
        <a:prstGeom prst="notched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3BA22E-2AA0-D045-A931-2FF83C70CDB9}">
      <dsp:nvSpPr>
        <dsp:cNvPr id="0" name=""/>
        <dsp:cNvSpPr/>
      </dsp:nvSpPr>
      <dsp:spPr>
        <a:xfrm>
          <a:off x="129502" y="1944229"/>
          <a:ext cx="2518549" cy="50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1997 год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ЗАО «Лакталис Восток»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srgbClr val="002060"/>
              </a:solidFill>
              <a:latin typeface="+mn-lt"/>
              <a:ea typeface="MS PGothic" pitchFamily="34" charset="-128"/>
            </a:rPr>
            <a:t> </a:t>
          </a:r>
          <a:endParaRPr lang="ru-RU" sz="1200" kern="1200" dirty="0">
            <a:solidFill>
              <a:srgbClr val="002060"/>
            </a:solidFill>
            <a:latin typeface="+mn-lt"/>
            <a:cs typeface="Arial" pitchFamily="34" charset="0"/>
          </a:endParaRPr>
        </a:p>
      </dsp:txBody>
      <dsp:txXfrm>
        <a:off x="129502" y="1944229"/>
        <a:ext cx="2518549" cy="504035"/>
      </dsp:txXfrm>
    </dsp:sp>
    <dsp:sp modelId="{29EA7283-49AC-CA46-8D94-FB8435353B16}">
      <dsp:nvSpPr>
        <dsp:cNvPr id="0" name=""/>
        <dsp:cNvSpPr/>
      </dsp:nvSpPr>
      <dsp:spPr>
        <a:xfrm>
          <a:off x="1041733" y="720079"/>
          <a:ext cx="504056" cy="50405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1C9B76-50A4-CC45-AABD-DB4ED1FC0201}">
      <dsp:nvSpPr>
        <dsp:cNvPr id="0" name=""/>
        <dsp:cNvSpPr/>
      </dsp:nvSpPr>
      <dsp:spPr>
        <a:xfrm>
          <a:off x="3011446" y="1548167"/>
          <a:ext cx="2410230" cy="792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2003 </a:t>
          </a:r>
          <a:r>
            <a:rPr lang="ru-RU" sz="1400" b="1" kern="12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год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ООО «Лакталис Истра»</a:t>
          </a:r>
        </a:p>
      </dsp:txBody>
      <dsp:txXfrm>
        <a:off x="3011446" y="1548167"/>
        <a:ext cx="2410230" cy="792093"/>
      </dsp:txXfrm>
    </dsp:sp>
    <dsp:sp modelId="{AEEE5776-CFA3-6547-B2C7-7CF323EBCA38}">
      <dsp:nvSpPr>
        <dsp:cNvPr id="0" name=""/>
        <dsp:cNvSpPr/>
      </dsp:nvSpPr>
      <dsp:spPr>
        <a:xfrm>
          <a:off x="4026079" y="684074"/>
          <a:ext cx="504056" cy="50405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4A5AA-0F8A-5141-8828-6A9C88C062D2}">
      <dsp:nvSpPr>
        <dsp:cNvPr id="0" name=""/>
        <dsp:cNvSpPr/>
      </dsp:nvSpPr>
      <dsp:spPr>
        <a:xfrm>
          <a:off x="5561469" y="2016234"/>
          <a:ext cx="3183704" cy="664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2010 год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Ефремовский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маслосыродельный комбинат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srgbClr val="002060"/>
              </a:solidFill>
              <a:latin typeface="+mn-lt"/>
              <a:ea typeface="MS PGothic" pitchFamily="34" charset="-128"/>
            </a:rPr>
            <a:t> </a:t>
          </a:r>
          <a:endParaRPr lang="ru-RU" sz="1200" kern="1200" dirty="0" smtClean="0">
            <a:solidFill>
              <a:srgbClr val="002060"/>
            </a:solidFill>
            <a:latin typeface="+mn-lt"/>
          </a:endParaRPr>
        </a:p>
      </dsp:txBody>
      <dsp:txXfrm>
        <a:off x="5561469" y="2016234"/>
        <a:ext cx="3183704" cy="664103"/>
      </dsp:txXfrm>
    </dsp:sp>
    <dsp:sp modelId="{F908871B-50DE-A049-9E91-AE9F960E84D6}">
      <dsp:nvSpPr>
        <dsp:cNvPr id="0" name=""/>
        <dsp:cNvSpPr/>
      </dsp:nvSpPr>
      <dsp:spPr>
        <a:xfrm>
          <a:off x="6953560" y="751073"/>
          <a:ext cx="504056" cy="50405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543336-5135-4A8C-9958-6655190ED1A8}">
      <dsp:nvSpPr>
        <dsp:cNvPr id="0" name=""/>
        <dsp:cNvSpPr/>
      </dsp:nvSpPr>
      <dsp:spPr>
        <a:xfrm>
          <a:off x="3588" y="1138585"/>
          <a:ext cx="2555348" cy="991257"/>
        </a:xfrm>
        <a:prstGeom prst="chevron">
          <a:avLst/>
        </a:prstGeom>
        <a:solidFill>
          <a:srgbClr val="FE308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err="1" smtClean="0"/>
            <a:t>Амбициозность</a:t>
          </a:r>
          <a:endParaRPr lang="ru-RU" sz="1700" kern="1200" dirty="0"/>
        </a:p>
      </dsp:txBody>
      <dsp:txXfrm>
        <a:off x="3588" y="1138585"/>
        <a:ext cx="2555348" cy="991257"/>
      </dsp:txXfrm>
    </dsp:sp>
    <dsp:sp modelId="{63394473-3B4C-42B5-8E4D-A87BB1257602}">
      <dsp:nvSpPr>
        <dsp:cNvPr id="0" name=""/>
        <dsp:cNvSpPr/>
      </dsp:nvSpPr>
      <dsp:spPr>
        <a:xfrm>
          <a:off x="2283813" y="1282902"/>
          <a:ext cx="2389780" cy="702623"/>
        </a:xfrm>
        <a:prstGeom prst="chevron">
          <a:avLst/>
        </a:prstGeom>
        <a:solidFill>
          <a:srgbClr val="FE3088">
            <a:alpha val="89804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Эффективность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2283813" y="1282902"/>
        <a:ext cx="2389780" cy="702623"/>
      </dsp:txXfrm>
    </dsp:sp>
    <dsp:sp modelId="{87F1153C-BB07-47D0-A06E-14B5EA757755}">
      <dsp:nvSpPr>
        <dsp:cNvPr id="0" name=""/>
        <dsp:cNvSpPr/>
      </dsp:nvSpPr>
      <dsp:spPr>
        <a:xfrm>
          <a:off x="4427675" y="1282902"/>
          <a:ext cx="2913164" cy="702623"/>
        </a:xfrm>
        <a:prstGeom prst="chevron">
          <a:avLst/>
        </a:prstGeom>
        <a:solidFill>
          <a:srgbClr val="FE3088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Постоянное совершенствование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4427675" y="1282902"/>
        <a:ext cx="2913164" cy="702623"/>
      </dsp:txXfrm>
    </dsp:sp>
    <dsp:sp modelId="{F7A01C79-A253-4D07-B10D-2EE7A3AEF225}">
      <dsp:nvSpPr>
        <dsp:cNvPr id="0" name=""/>
        <dsp:cNvSpPr/>
      </dsp:nvSpPr>
      <dsp:spPr>
        <a:xfrm>
          <a:off x="7094922" y="1282902"/>
          <a:ext cx="1756558" cy="702623"/>
        </a:xfrm>
        <a:prstGeom prst="chevron">
          <a:avLst/>
        </a:prstGeom>
        <a:solidFill>
          <a:srgbClr val="FE3088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Развитие </a:t>
          </a:r>
          <a:br>
            <a:rPr lang="ru-RU" sz="1600" kern="1200" dirty="0" smtClean="0">
              <a:solidFill>
                <a:schemeClr val="bg1"/>
              </a:solidFill>
            </a:rPr>
          </a:br>
          <a:r>
            <a:rPr lang="ru-RU" sz="1600" kern="1200" dirty="0" smtClean="0">
              <a:solidFill>
                <a:schemeClr val="bg1"/>
              </a:solidFill>
            </a:rPr>
            <a:t>персонала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7094922" y="1282902"/>
        <a:ext cx="1756558" cy="702623"/>
      </dsp:txXfrm>
    </dsp:sp>
    <dsp:sp modelId="{9399CB5E-A465-4DB0-97E6-B29E890A2BC7}">
      <dsp:nvSpPr>
        <dsp:cNvPr id="0" name=""/>
        <dsp:cNvSpPr/>
      </dsp:nvSpPr>
      <dsp:spPr>
        <a:xfrm>
          <a:off x="3588" y="2248358"/>
          <a:ext cx="2427289" cy="1016890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Вовлеченность</a:t>
          </a:r>
          <a:endParaRPr lang="ru-RU" sz="1700" kern="1200" dirty="0"/>
        </a:p>
      </dsp:txBody>
      <dsp:txXfrm>
        <a:off x="3588" y="2248358"/>
        <a:ext cx="2427289" cy="1016890"/>
      </dsp:txXfrm>
    </dsp:sp>
    <dsp:sp modelId="{EC73C66A-A50C-4CD6-A9A7-B2A4945B16D5}">
      <dsp:nvSpPr>
        <dsp:cNvPr id="0" name=""/>
        <dsp:cNvSpPr/>
      </dsp:nvSpPr>
      <dsp:spPr>
        <a:xfrm>
          <a:off x="2155753" y="2405491"/>
          <a:ext cx="1897364" cy="702623"/>
        </a:xfrm>
        <a:prstGeom prst="chevron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bg1"/>
              </a:solidFill>
            </a:rPr>
            <a:t>Ответственность</a:t>
          </a:r>
          <a:endParaRPr lang="ru-RU" sz="1100" kern="1200" dirty="0">
            <a:solidFill>
              <a:schemeClr val="bg1"/>
            </a:solidFill>
          </a:endParaRPr>
        </a:p>
      </dsp:txBody>
      <dsp:txXfrm>
        <a:off x="2155753" y="2405491"/>
        <a:ext cx="1897364" cy="702623"/>
      </dsp:txXfrm>
    </dsp:sp>
    <dsp:sp modelId="{46771951-5111-4DF3-88B4-F460CC994630}">
      <dsp:nvSpPr>
        <dsp:cNvPr id="0" name=""/>
        <dsp:cNvSpPr/>
      </dsp:nvSpPr>
      <dsp:spPr>
        <a:xfrm>
          <a:off x="3807200" y="2405491"/>
          <a:ext cx="2104954" cy="702623"/>
        </a:xfrm>
        <a:prstGeom prst="chevron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</a:rPr>
            <a:t>Предприимчивость</a:t>
          </a:r>
          <a:endParaRPr lang="ru-RU" sz="800" kern="1200" dirty="0">
            <a:solidFill>
              <a:schemeClr val="bg1"/>
            </a:solidFill>
          </a:endParaRPr>
        </a:p>
      </dsp:txBody>
      <dsp:txXfrm>
        <a:off x="3807200" y="2405491"/>
        <a:ext cx="2104954" cy="702623"/>
      </dsp:txXfrm>
    </dsp:sp>
    <dsp:sp modelId="{A91115DF-3606-4CBC-9D51-37778239BF10}">
      <dsp:nvSpPr>
        <dsp:cNvPr id="0" name=""/>
        <dsp:cNvSpPr/>
      </dsp:nvSpPr>
      <dsp:spPr>
        <a:xfrm>
          <a:off x="5666236" y="2405491"/>
          <a:ext cx="1756558" cy="702623"/>
        </a:xfrm>
        <a:prstGeom prst="chevron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bg1"/>
              </a:solidFill>
            </a:rPr>
            <a:t>Приверженность</a:t>
          </a:r>
          <a:endParaRPr lang="ru-RU" sz="1050" kern="1200" dirty="0">
            <a:solidFill>
              <a:schemeClr val="bg1"/>
            </a:solidFill>
          </a:endParaRPr>
        </a:p>
      </dsp:txBody>
      <dsp:txXfrm>
        <a:off x="5666236" y="2405491"/>
        <a:ext cx="1756558" cy="702623"/>
      </dsp:txXfrm>
    </dsp:sp>
    <dsp:sp modelId="{6260F0EB-6656-43BA-8930-4A2B99850CBD}">
      <dsp:nvSpPr>
        <dsp:cNvPr id="0" name=""/>
        <dsp:cNvSpPr/>
      </dsp:nvSpPr>
      <dsp:spPr>
        <a:xfrm>
          <a:off x="7176877" y="2405491"/>
          <a:ext cx="1963534" cy="702623"/>
        </a:xfrm>
        <a:prstGeom prst="chevron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bg1"/>
              </a:solidFill>
            </a:rPr>
            <a:t>Целеустремленность</a:t>
          </a:r>
          <a:endParaRPr lang="ru-RU" sz="850" b="0" kern="1200" dirty="0">
            <a:solidFill>
              <a:schemeClr val="bg1"/>
            </a:solidFill>
          </a:endParaRPr>
        </a:p>
      </dsp:txBody>
      <dsp:txXfrm>
        <a:off x="7176877" y="2405491"/>
        <a:ext cx="1963534" cy="702623"/>
      </dsp:txXfrm>
    </dsp:sp>
    <dsp:sp modelId="{3225D0EE-A958-493A-9335-A1BB5BDFC8E2}">
      <dsp:nvSpPr>
        <dsp:cNvPr id="0" name=""/>
        <dsp:cNvSpPr/>
      </dsp:nvSpPr>
      <dsp:spPr>
        <a:xfrm>
          <a:off x="3588" y="3383764"/>
          <a:ext cx="2465362" cy="1022266"/>
        </a:xfrm>
        <a:prstGeom prst="chevron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Простота</a:t>
          </a:r>
          <a:endParaRPr lang="ru-RU" sz="1700" kern="1200" dirty="0"/>
        </a:p>
      </dsp:txBody>
      <dsp:txXfrm>
        <a:off x="3588" y="3383764"/>
        <a:ext cx="2465362" cy="1022266"/>
      </dsp:txXfrm>
    </dsp:sp>
    <dsp:sp modelId="{A4EDF030-A9F4-4AC7-9F6F-8E3C288BEEF3}">
      <dsp:nvSpPr>
        <dsp:cNvPr id="0" name=""/>
        <dsp:cNvSpPr/>
      </dsp:nvSpPr>
      <dsp:spPr>
        <a:xfrm>
          <a:off x="2193826" y="3543585"/>
          <a:ext cx="2089057" cy="702623"/>
        </a:xfrm>
        <a:prstGeom prst="chevron">
          <a:avLst/>
        </a:prstGeom>
        <a:solidFill>
          <a:srgbClr val="1FD1E9">
            <a:alpha val="89804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Доступность</a:t>
          </a:r>
          <a:endParaRPr lang="ru-RU" sz="1300" kern="1200" dirty="0">
            <a:solidFill>
              <a:schemeClr val="bg1"/>
            </a:solidFill>
          </a:endParaRPr>
        </a:p>
      </dsp:txBody>
      <dsp:txXfrm>
        <a:off x="2193826" y="3543585"/>
        <a:ext cx="2089057" cy="702623"/>
      </dsp:txXfrm>
    </dsp:sp>
    <dsp:sp modelId="{14C6C36A-7EF7-40E6-92BA-E7FE054020C6}">
      <dsp:nvSpPr>
        <dsp:cNvPr id="0" name=""/>
        <dsp:cNvSpPr/>
      </dsp:nvSpPr>
      <dsp:spPr>
        <a:xfrm>
          <a:off x="4036966" y="3543585"/>
          <a:ext cx="1921534" cy="702623"/>
        </a:xfrm>
        <a:prstGeom prst="chevron">
          <a:avLst/>
        </a:prstGeom>
        <a:solidFill>
          <a:srgbClr val="1FD1E9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Прагматизм</a:t>
          </a:r>
          <a:endParaRPr lang="ru-RU" sz="1300" kern="1200" dirty="0">
            <a:solidFill>
              <a:schemeClr val="bg1"/>
            </a:solidFill>
          </a:endParaRPr>
        </a:p>
      </dsp:txBody>
      <dsp:txXfrm>
        <a:off x="4036966" y="3543585"/>
        <a:ext cx="1921534" cy="702623"/>
      </dsp:txXfrm>
    </dsp:sp>
    <dsp:sp modelId="{C7F3626A-464A-45EF-BB3F-09917C90744D}">
      <dsp:nvSpPr>
        <dsp:cNvPr id="0" name=""/>
        <dsp:cNvSpPr/>
      </dsp:nvSpPr>
      <dsp:spPr>
        <a:xfrm>
          <a:off x="5712583" y="3543585"/>
          <a:ext cx="2229793" cy="702623"/>
        </a:xfrm>
        <a:prstGeom prst="chevron">
          <a:avLst/>
        </a:prstGeom>
        <a:solidFill>
          <a:srgbClr val="1FD1E9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Прозрачность</a:t>
          </a:r>
          <a:endParaRPr lang="ru-RU" sz="1300" kern="1200" dirty="0">
            <a:solidFill>
              <a:schemeClr val="bg1"/>
            </a:solidFill>
          </a:endParaRPr>
        </a:p>
      </dsp:txBody>
      <dsp:txXfrm>
        <a:off x="5712583" y="3543585"/>
        <a:ext cx="2229793" cy="70262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2139D2-1B22-4926-BA81-08249A7C0756}">
      <dsp:nvSpPr>
        <dsp:cNvPr id="0" name=""/>
        <dsp:cNvSpPr/>
      </dsp:nvSpPr>
      <dsp:spPr>
        <a:xfrm>
          <a:off x="1506666" y="266074"/>
          <a:ext cx="2607409" cy="260780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6DAA832-D5B1-4CB6-AED7-F7D6500F13C1}">
      <dsp:nvSpPr>
        <dsp:cNvPr id="0" name=""/>
        <dsp:cNvSpPr/>
      </dsp:nvSpPr>
      <dsp:spPr>
        <a:xfrm>
          <a:off x="1729758" y="1287408"/>
          <a:ext cx="2102118" cy="724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Производство</a:t>
          </a:r>
          <a:endParaRPr lang="ru-RU" sz="1000" b="1" kern="1200" dirty="0"/>
        </a:p>
      </dsp:txBody>
      <dsp:txXfrm>
        <a:off x="1729758" y="1287408"/>
        <a:ext cx="2102118" cy="724270"/>
      </dsp:txXfrm>
    </dsp:sp>
    <dsp:sp modelId="{83F4A07A-2A1D-4828-A652-B4E519581E92}">
      <dsp:nvSpPr>
        <dsp:cNvPr id="0" name=""/>
        <dsp:cNvSpPr/>
      </dsp:nvSpPr>
      <dsp:spPr>
        <a:xfrm>
          <a:off x="782467" y="1764453"/>
          <a:ext cx="2607409" cy="260780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E691B5B-4821-4E95-A829-D430CA2759D8}">
      <dsp:nvSpPr>
        <dsp:cNvPr id="0" name=""/>
        <dsp:cNvSpPr/>
      </dsp:nvSpPr>
      <dsp:spPr>
        <a:xfrm>
          <a:off x="1361728" y="2714617"/>
          <a:ext cx="1448887" cy="724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Качество</a:t>
          </a:r>
          <a:endParaRPr lang="ru-RU" sz="2400" b="1" kern="1200" dirty="0"/>
        </a:p>
      </dsp:txBody>
      <dsp:txXfrm>
        <a:off x="1361728" y="2714617"/>
        <a:ext cx="1448887" cy="724270"/>
      </dsp:txXfrm>
    </dsp:sp>
    <dsp:sp modelId="{03A7E147-F942-40AC-941D-931933F00C70}">
      <dsp:nvSpPr>
        <dsp:cNvPr id="0" name=""/>
        <dsp:cNvSpPr/>
      </dsp:nvSpPr>
      <dsp:spPr>
        <a:xfrm>
          <a:off x="1692245" y="3442138"/>
          <a:ext cx="2240168" cy="224106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C9CD2FB-612B-45BF-B892-406CCF3E08B5}">
      <dsp:nvSpPr>
        <dsp:cNvPr id="0" name=""/>
        <dsp:cNvSpPr/>
      </dsp:nvSpPr>
      <dsp:spPr>
        <a:xfrm>
          <a:off x="2086417" y="4223830"/>
          <a:ext cx="1448887" cy="724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Процесс</a:t>
          </a:r>
          <a:endParaRPr lang="en-US" sz="1000" b="1" kern="1200" dirty="0" smtClean="0"/>
        </a:p>
      </dsp:txBody>
      <dsp:txXfrm>
        <a:off x="2086417" y="4223830"/>
        <a:ext cx="1448887" cy="72427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2139D2-1B22-4926-BA81-08249A7C0756}">
      <dsp:nvSpPr>
        <dsp:cNvPr id="0" name=""/>
        <dsp:cNvSpPr/>
      </dsp:nvSpPr>
      <dsp:spPr>
        <a:xfrm>
          <a:off x="3328097" y="0"/>
          <a:ext cx="2178467" cy="217879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6DAA832-D5B1-4CB6-AED7-F7D6500F13C1}">
      <dsp:nvSpPr>
        <dsp:cNvPr id="0" name=""/>
        <dsp:cNvSpPr/>
      </dsp:nvSpPr>
      <dsp:spPr>
        <a:xfrm>
          <a:off x="3573168" y="786612"/>
          <a:ext cx="1683414" cy="605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Маркетинг</a:t>
          </a:r>
          <a:endParaRPr lang="ru-RU" sz="1000" b="1" kern="1200" dirty="0"/>
        </a:p>
      </dsp:txBody>
      <dsp:txXfrm>
        <a:off x="3573168" y="786612"/>
        <a:ext cx="1683414" cy="605121"/>
      </dsp:txXfrm>
    </dsp:sp>
    <dsp:sp modelId="{83F4A07A-2A1D-4828-A652-B4E519581E92}">
      <dsp:nvSpPr>
        <dsp:cNvPr id="0" name=""/>
        <dsp:cNvSpPr/>
      </dsp:nvSpPr>
      <dsp:spPr>
        <a:xfrm>
          <a:off x="2723035" y="1251881"/>
          <a:ext cx="2178467" cy="217879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E691B5B-4821-4E95-A829-D430CA2759D8}">
      <dsp:nvSpPr>
        <dsp:cNvPr id="0" name=""/>
        <dsp:cNvSpPr/>
      </dsp:nvSpPr>
      <dsp:spPr>
        <a:xfrm>
          <a:off x="3024339" y="2088232"/>
          <a:ext cx="2024530" cy="605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Развитие бизнеса</a:t>
          </a:r>
          <a:endParaRPr lang="ru-RU" sz="1000" b="1" kern="1200" dirty="0"/>
        </a:p>
      </dsp:txBody>
      <dsp:txXfrm>
        <a:off x="3024339" y="2088232"/>
        <a:ext cx="2024530" cy="605121"/>
      </dsp:txXfrm>
    </dsp:sp>
    <dsp:sp modelId="{03A7E147-F942-40AC-941D-931933F00C70}">
      <dsp:nvSpPr>
        <dsp:cNvPr id="0" name=""/>
        <dsp:cNvSpPr/>
      </dsp:nvSpPr>
      <dsp:spPr>
        <a:xfrm>
          <a:off x="3487227" y="2653572"/>
          <a:ext cx="1871640" cy="187239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C9CD2FB-612B-45BF-B892-406CCF3E08B5}">
      <dsp:nvSpPr>
        <dsp:cNvPr id="0" name=""/>
        <dsp:cNvSpPr/>
      </dsp:nvSpPr>
      <dsp:spPr>
        <a:xfrm>
          <a:off x="3384375" y="3240359"/>
          <a:ext cx="2071450" cy="605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Продажи</a:t>
          </a:r>
          <a:endParaRPr lang="ru-RU" sz="2400" b="1" kern="1200" dirty="0"/>
        </a:p>
      </dsp:txBody>
      <dsp:txXfrm>
        <a:off x="3384375" y="3240359"/>
        <a:ext cx="2071450" cy="60512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2139D2-1B22-4926-BA81-08249A7C0756}">
      <dsp:nvSpPr>
        <dsp:cNvPr id="0" name=""/>
        <dsp:cNvSpPr/>
      </dsp:nvSpPr>
      <dsp:spPr>
        <a:xfrm>
          <a:off x="1725479" y="345738"/>
          <a:ext cx="2530721" cy="253110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6DAA832-D5B1-4CB6-AED7-F7D6500F13C1}">
      <dsp:nvSpPr>
        <dsp:cNvPr id="0" name=""/>
        <dsp:cNvSpPr/>
      </dsp:nvSpPr>
      <dsp:spPr>
        <a:xfrm>
          <a:off x="2088233" y="936105"/>
          <a:ext cx="1747842" cy="1216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Логистика или склад</a:t>
          </a:r>
          <a:endParaRPr lang="ru-RU" sz="1000" b="1" kern="1200" dirty="0"/>
        </a:p>
      </dsp:txBody>
      <dsp:txXfrm>
        <a:off x="2088233" y="936105"/>
        <a:ext cx="1747842" cy="1216788"/>
      </dsp:txXfrm>
    </dsp:sp>
    <dsp:sp modelId="{83F4A07A-2A1D-4828-A652-B4E519581E92}">
      <dsp:nvSpPr>
        <dsp:cNvPr id="0" name=""/>
        <dsp:cNvSpPr/>
      </dsp:nvSpPr>
      <dsp:spPr>
        <a:xfrm>
          <a:off x="1022580" y="1800046"/>
          <a:ext cx="2530721" cy="253110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E691B5B-4821-4E95-A829-D430CA2759D8}">
      <dsp:nvSpPr>
        <dsp:cNvPr id="0" name=""/>
        <dsp:cNvSpPr/>
      </dsp:nvSpPr>
      <dsp:spPr>
        <a:xfrm>
          <a:off x="648078" y="2736303"/>
          <a:ext cx="3583225" cy="70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Закупки</a:t>
          </a:r>
          <a:endParaRPr lang="ru-RU" sz="2400" b="1" kern="1200" dirty="0"/>
        </a:p>
      </dsp:txBody>
      <dsp:txXfrm>
        <a:off x="648078" y="2736303"/>
        <a:ext cx="3583225" cy="702968"/>
      </dsp:txXfrm>
    </dsp:sp>
    <dsp:sp modelId="{03A7E147-F942-40AC-941D-931933F00C70}">
      <dsp:nvSpPr>
        <dsp:cNvPr id="0" name=""/>
        <dsp:cNvSpPr/>
      </dsp:nvSpPr>
      <dsp:spPr>
        <a:xfrm>
          <a:off x="1905599" y="3428388"/>
          <a:ext cx="2174281" cy="217515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C9CD2FB-612B-45BF-B892-406CCF3E08B5}">
      <dsp:nvSpPr>
        <dsp:cNvPr id="0" name=""/>
        <dsp:cNvSpPr/>
      </dsp:nvSpPr>
      <dsp:spPr>
        <a:xfrm>
          <a:off x="2288178" y="4187089"/>
          <a:ext cx="1406273" cy="70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Сбор Молока</a:t>
          </a:r>
          <a:endParaRPr lang="en-US" sz="1000" b="1" kern="1200" dirty="0" smtClean="0"/>
        </a:p>
      </dsp:txBody>
      <dsp:txXfrm>
        <a:off x="2288178" y="4187089"/>
        <a:ext cx="1406273" cy="702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B27B36E-735B-4328-9A27-CCB69F1B62F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185030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5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A2C5A671-06BF-4D0A-AE4F-9D40F1AAF4E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689834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0ECA42-0EDD-47E3-9645-D52CFB735AF5}" type="slidenum">
              <a:rPr lang="fr-FR"/>
              <a:pPr/>
              <a:t>1</a:t>
            </a:fld>
            <a:endParaRPr lang="fr-FR"/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</a:pPr>
            <a:fld id="{4BEF83AB-2429-429B-8A28-440D7C0EE693}" type="slidenum">
              <a:rPr lang="fr-FR" sz="1200">
                <a:solidFill>
                  <a:schemeClr val="tx1"/>
                </a:solidFill>
                <a:latin typeface="Arial" pitchFamily="34" charset="0"/>
              </a:rPr>
              <a:pPr algn="r">
                <a:spcBef>
                  <a:spcPct val="0"/>
                </a:spcBef>
              </a:pPr>
              <a:t>1</a:t>
            </a:fld>
            <a:endParaRPr lang="fr-FR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5A671-06BF-4D0A-AE4F-9D40F1AAF4E7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455763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5A671-06BF-4D0A-AE4F-9D40F1AAF4E7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84174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5A671-06BF-4D0A-AE4F-9D40F1AAF4E7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20854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5A671-06BF-4D0A-AE4F-9D40F1AAF4E7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69518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0ECA42-0EDD-47E3-9645-D52CFB735AF5}" type="slidenum">
              <a:rPr lang="fr-FR"/>
              <a:pPr/>
              <a:t>31</a:t>
            </a:fld>
            <a:endParaRPr lang="fr-FR"/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</a:pPr>
            <a:fld id="{4BEF83AB-2429-429B-8A28-440D7C0EE693}" type="slidenum">
              <a:rPr lang="fr-FR" sz="1200">
                <a:solidFill>
                  <a:schemeClr val="tx1"/>
                </a:solidFill>
                <a:latin typeface="Arial" pitchFamily="34" charset="0"/>
              </a:rPr>
              <a:pPr algn="r">
                <a:spcBef>
                  <a:spcPct val="0"/>
                </a:spcBef>
              </a:pPr>
              <a:t>31</a:t>
            </a:fld>
            <a:endParaRPr lang="fr-FR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Компания была</a:t>
            </a:r>
            <a:r>
              <a:rPr lang="ru-RU" baseline="0" dirty="0" smtClean="0"/>
              <a:t> основана в 19 октября 1933 года. Изначально в ней работал 1 сотрудник и в первый день было собрано 35 литров молока и произведено 17 сыров </a:t>
            </a:r>
            <a:r>
              <a:rPr lang="ru-RU" baseline="0" dirty="0" err="1" smtClean="0"/>
              <a:t>камамбер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Компания активно развивается и к 1947 году в компании работает уже 25 сотрудников.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5A671-06BF-4D0A-AE4F-9D40F1AAF4E7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</a:t>
            </a:r>
            <a:r>
              <a:rPr lang="ru-RU" baseline="0" dirty="0" smtClean="0"/>
              <a:t> 1955 году во главе компании становится Мишель </a:t>
            </a:r>
            <a:r>
              <a:rPr lang="ru-RU" baseline="0" dirty="0" err="1" smtClean="0"/>
              <a:t>Бенье</a:t>
            </a:r>
            <a:r>
              <a:rPr lang="ru-RU" baseline="0" dirty="0" smtClean="0"/>
              <a:t>, на тот момент ему было всего 27 лет. В компании работает 50 человек.</a:t>
            </a:r>
          </a:p>
          <a:p>
            <a:r>
              <a:rPr lang="ru-RU" dirty="0" smtClean="0"/>
              <a:t>Мишель</a:t>
            </a:r>
            <a:r>
              <a:rPr lang="ru-RU" baseline="0" dirty="0" smtClean="0"/>
              <a:t> берет курс на национальное развитие и развитие в Европе.</a:t>
            </a:r>
          </a:p>
          <a:p>
            <a:r>
              <a:rPr lang="ru-RU" baseline="0" dirty="0" smtClean="0"/>
              <a:t>В 1968 году запуск </a:t>
            </a:r>
            <a:r>
              <a:rPr lang="ru-RU" baseline="0" dirty="0" err="1" smtClean="0"/>
              <a:t>тм</a:t>
            </a:r>
            <a:r>
              <a:rPr lang="ru-RU" baseline="0" dirty="0" smtClean="0"/>
              <a:t> Президент и после этого наблюдается активный рост.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5A671-06BF-4D0A-AE4F-9D40F1AAF4E7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</a:t>
            </a:r>
            <a:r>
              <a:rPr lang="ru-RU" baseline="0" dirty="0" smtClean="0"/>
              <a:t> 2000 году компания становится № 2 на рынке в Европе. Бренд Президент представлен в 128 странах и охватывает весь спектр молочной продукции.</a:t>
            </a:r>
          </a:p>
          <a:p>
            <a:r>
              <a:rPr lang="ru-RU" baseline="0" dirty="0" smtClean="0"/>
              <a:t>В 2000 году главой компании становится Эммануэль </a:t>
            </a:r>
            <a:r>
              <a:rPr lang="ru-RU" baseline="0" dirty="0" err="1" smtClean="0"/>
              <a:t>Бенье</a:t>
            </a:r>
            <a:r>
              <a:rPr lang="ru-RU" baseline="0" dirty="0" smtClean="0"/>
              <a:t>. Его стратегия развития – стратегия мирового лидера.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5A671-06BF-4D0A-AE4F-9D40F1AAF4E7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5A671-06BF-4D0A-AE4F-9D40F1AAF4E7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320247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Мировые бренды – представлены во</a:t>
            </a:r>
            <a:r>
              <a:rPr lang="ru-RU" baseline="0" dirty="0" smtClean="0"/>
              <a:t> всех странах мира.</a:t>
            </a:r>
          </a:p>
          <a:p>
            <a:r>
              <a:rPr lang="ru-RU" baseline="0" dirty="0" smtClean="0"/>
              <a:t>Международные бренды – представлены более чем в 1 стране.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5A671-06BF-4D0A-AE4F-9D40F1AAF4E7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35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ru-RU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5711A0-2AA6-4F1E-9F03-4EE271693ABB}" type="slidenum">
              <a:rPr lang="fr-FR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5A671-06BF-4D0A-AE4F-9D40F1AAF4E7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5A671-06BF-4D0A-AE4F-9D40F1AAF4E7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164200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7FDBD-6BE1-4F94-96BD-A5C62DCA4504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CA3B4-B062-4ED5-A82E-D4275CDBC66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06E7D-CAAB-4AD3-9FBD-8EAC53EB6172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BCDF5-AACF-44A5-B09D-1F2E3B6129A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722A1-D52E-4C36-8428-1A14E9AFD428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03FF6-07B5-47EC-9A58-2B6C97CD080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C0716-7706-4D13-A57D-A084DDB491D8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23937-4445-4E30-8C05-9DBE25DC007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3203-64A4-417B-8C2A-391BB151DE3E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63C84-36AA-4BAA-AF80-161CAE5368A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F751B-F129-4D37-A102-F2D4C6B91C9B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6BAF8-6F95-448B-A070-447D88139CE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9D11A-BF7D-440A-AE16-AD4C6B2A87BC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8ECA5-ECE3-4E93-8043-D6B6F4C25ED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A8A82-2B90-4013-865A-E1CDCB4D8656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3D2E6-39C9-40BB-8466-805E0089A78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5F47D-46FF-4434-BA8E-01B56052AD3A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934A0-313B-4836-83F3-3753C8A0EDB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6B1A8-FF14-4B11-86A7-7D717C481ED5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4F2ED-00C0-421C-9264-5D72436B771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6A454-8DBD-452E-A66D-22D2DD91999E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7AAFF-FF9A-42AA-921E-D07E4B3974D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E8C6A-489E-449B-8D7A-E9BE08D8D44C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9BAB0-0612-47A6-91F4-84F94321919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0461E-5FCB-4866-ABB9-43C397DBE590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58FA3-EC77-4638-BF54-AB75860E89E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629D4-8B91-4C54-9ED1-0339DB89F2F1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93BCE-9D35-4AA9-94D4-2A00E2540EF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846B3-FFE6-4429-B2A7-F8B0D07E79BC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87F69-EC16-4B30-84AC-4C5D7D814D3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B999F-C636-478A-9A62-415A28AA00CC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D8AD6-A31E-4526-A474-EAA904611AF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22CA6-ED9B-4762-B95B-921BA56CDC8E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E5299-1199-49DE-B6B9-E87103DCCF6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6F7D9-CC2E-4932-89DE-7A5930FD26FD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7A2D3-0DB0-4D42-8D78-5CA8D3445C2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97D54-6444-4F01-87E9-B99B0E969CFC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B2D72-4A8A-4095-9F56-9BF344C7D1A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F85FD-FE07-49EE-B0D3-0AA0086F8FB2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33ECE-1467-4A6F-80F2-76CF715212A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7AF22-38E5-4847-8A60-CE9211F30C93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1EEF-ADB1-47F6-BA19-D8F8926D3EA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CCA76-4974-4C4F-A3E7-1397E639349F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BB5BD-E0BC-4291-9084-5A8F679FD00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F263B-E599-467A-BA69-12FE5EA7F510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803BB-229A-4E98-B3EB-864EC2F6945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4B1CB-46CC-407B-8C8D-F694B1E67D2A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0785B-955C-4A79-AF26-48A732469B1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AE636-D0EB-4B7C-9F1D-B487A0EC4F04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2553A-D544-444F-B06E-30FDE86E5EC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F5FDF-F1C6-4827-AE22-CC4531024BC6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7220E-D3A0-4380-9784-8E866F8F7AE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E0FAA-233C-448A-B4E1-92A92EC4713F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D70F8-9CD6-4211-A714-D5352FF18E4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AF97E-EE67-4DA3-AB22-08848D9E850C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BCE2-ADC2-4973-B67C-0112F955DEC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2EF24-3050-4A93-A83C-3E2A4B924C9E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AFE6-5BEA-4E0C-96CF-0B05F4BAD34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DE593-442C-4D3D-B369-5196FA317CB3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A7007-78F4-47CD-B84A-38576697E66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E2331-0248-48E2-A192-36203EA3E1C4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D6E45-E981-4790-BF87-DE0E15984AB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45E6B-2167-45A4-81DF-6750C757F6EC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C7AFC-94E2-4350-8BF6-230D9590511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27C75-4373-4128-8BEB-43F5260D16A5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27CC7-95F6-4E26-AF6D-CC90ED735E3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2" descr="fond_page_1-3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2052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5EF7D9A-9347-4B7A-950D-01527A64EF4C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20000"/>
              </a:spcBef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41029A4-51C4-4533-A95E-172C6130478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6" descr="fond_page_1-3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50800" y="0"/>
            <a:ext cx="9226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7"/>
          <p:cNvSpPr>
            <a:spLocks noChangeArrowheads="1"/>
          </p:cNvSpPr>
          <p:nvPr userDrawn="1"/>
        </p:nvSpPr>
        <p:spPr bwMode="auto">
          <a:xfrm>
            <a:off x="-107950" y="333375"/>
            <a:ext cx="9359900" cy="1082675"/>
          </a:xfrm>
          <a:prstGeom prst="rect">
            <a:avLst/>
          </a:prstGeom>
          <a:solidFill>
            <a:srgbClr val="A2DE65">
              <a:alpha val="76862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307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4143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307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21964D7-4F62-4B7C-8403-A884B19869BA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20000"/>
              </a:spcBef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1ACBA8A-1721-4C4D-941A-DD278914E01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306EB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306EB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306EB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306EB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306EB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rgbClr val="306EB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rgbClr val="306EB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rgbClr val="306EB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rgbClr val="306EB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306EB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306EB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306EB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306EB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rgbClr val="306EB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 2" descr="fond_page_1-3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7"/>
          <p:cNvSpPr>
            <a:spLocks noChangeArrowheads="1"/>
          </p:cNvSpPr>
          <p:nvPr userDrawn="1"/>
        </p:nvSpPr>
        <p:spPr bwMode="auto">
          <a:xfrm>
            <a:off x="-107950" y="333375"/>
            <a:ext cx="9359900" cy="1082675"/>
          </a:xfrm>
          <a:prstGeom prst="rect">
            <a:avLst/>
          </a:prstGeom>
          <a:solidFill>
            <a:srgbClr val="12B7DC">
              <a:alpha val="45882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410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410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DB36DE0-DD58-4E2E-94D0-7A7F1B0396BD}" type="datetimeFigureOut">
              <a:rPr lang="fr-FR"/>
              <a:pPr>
                <a:defRPr/>
              </a:pPr>
              <a:t>07/12/2015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20000"/>
              </a:spcBef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4B81B74-7370-450A-B622-8D52BCC0E3C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jpe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 1" descr="Der_Cou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-100013"/>
            <a:ext cx="9266238" cy="700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itre 1"/>
          <p:cNvSpPr txBox="1">
            <a:spLocks/>
          </p:cNvSpPr>
          <p:nvPr/>
        </p:nvSpPr>
        <p:spPr bwMode="auto">
          <a:xfrm>
            <a:off x="755575" y="4293096"/>
            <a:ext cx="777686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r>
              <a:rPr lang="fr-FR" sz="4400" dirty="0" smtClean="0">
                <a:solidFill>
                  <a:schemeClr val="bg1"/>
                </a:solidFill>
                <a:cs typeface="Tahoma" pitchFamily="34" charset="0"/>
              </a:rPr>
              <a:t>Future leaders program</a:t>
            </a:r>
          </a:p>
          <a:p>
            <a:pPr marL="285750" indent="-285750" algn="ctr" eaLnBrk="0" hangingPunct="0">
              <a:buFontTx/>
              <a:buChar char="-"/>
            </a:pPr>
            <a:r>
              <a:rPr lang="ru-RU" sz="1600" i="1" dirty="0" smtClean="0">
                <a:solidFill>
                  <a:schemeClr val="bg1"/>
                </a:solidFill>
                <a:cs typeface="Tahoma" pitchFamily="34" charset="0"/>
              </a:rPr>
              <a:t>Стажировка от 2х до 6 </a:t>
            </a:r>
            <a:r>
              <a:rPr lang="ru-RU" sz="1600" i="1" dirty="0">
                <a:solidFill>
                  <a:schemeClr val="bg1"/>
                </a:solidFill>
                <a:cs typeface="Tahoma" pitchFamily="34" charset="0"/>
              </a:rPr>
              <a:t>месяцев </a:t>
            </a:r>
            <a:endParaRPr lang="ru-RU" sz="1600" i="1" dirty="0" smtClean="0">
              <a:solidFill>
                <a:schemeClr val="bg1"/>
              </a:solidFill>
              <a:cs typeface="Tahoma" pitchFamily="34" charset="0"/>
            </a:endParaRPr>
          </a:p>
          <a:p>
            <a:pPr algn="ctr" eaLnBrk="0" hangingPunct="0"/>
            <a:r>
              <a:rPr lang="ru-RU" sz="1600" i="1" dirty="0" smtClean="0">
                <a:solidFill>
                  <a:schemeClr val="bg1"/>
                </a:solidFill>
                <a:cs typeface="Tahoma" pitchFamily="34" charset="0"/>
              </a:rPr>
              <a:t>- Программа ротации на 3х позициях за 1,5 года </a:t>
            </a:r>
          </a:p>
          <a:p>
            <a:pPr algn="ctr" eaLnBrk="0" hangingPunct="0">
              <a:spcBef>
                <a:spcPct val="0"/>
              </a:spcBef>
            </a:pPr>
            <a:endParaRPr lang="fr-FR" sz="1600" i="1" dirty="0">
              <a:solidFill>
                <a:schemeClr val="bg1"/>
              </a:solidFill>
              <a:cs typeface="Tahoma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549" t="16551" r="30333" b="31605"/>
          <a:stretch/>
        </p:blipFill>
        <p:spPr bwMode="auto">
          <a:xfrm>
            <a:off x="5508104" y="118520"/>
            <a:ext cx="3491880" cy="3193910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5" name="Picture 17" descr="http://i.otzovik.com/product/2014/04/24917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38373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www.forbes.ru/sites/default/files/gallery/06_Mozzarella125g_905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3200" y="3509927"/>
            <a:ext cx="1520800" cy="1431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i.otzovik.com/product/2013/06/14131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12733" r="-676" b="15181"/>
          <a:stretch/>
        </p:blipFill>
        <p:spPr bwMode="auto">
          <a:xfrm rot="1231738">
            <a:off x="177429" y="5003329"/>
            <a:ext cx="2135152" cy="1528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Специализация заводов</a:t>
            </a:r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Лакталис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Истра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7544" y="2304669"/>
            <a:ext cx="4040188" cy="3951288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Плавленые сыры </a:t>
            </a: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Запеканки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Лакталис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Ефремов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4644008" y="2317452"/>
            <a:ext cx="4041775" cy="3951288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Чечил</a:t>
            </a: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Буррата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Моцарелла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Творог</a:t>
            </a: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Сметана</a:t>
            </a:r>
          </a:p>
        </p:txBody>
      </p:sp>
      <p:pic>
        <p:nvPicPr>
          <p:cNvPr id="12290" name="Picture 2" descr="http://irecommend.ru.q5.r-99.com/sites/default/files/product-images/9952/422276.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12161"/>
            <a:ext cx="1527290" cy="1512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irecommend.ru.q5.r-99.com/sites/default/files/product-images/12102/1147134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2026196" cy="14993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irecommend.ru.q5.r-99.com/sites/default/files/product-images/45043/35178_b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071" r="3388" b="10412"/>
          <a:stretch/>
        </p:blipFill>
        <p:spPr bwMode="auto">
          <a:xfrm rot="350936">
            <a:off x="2195736" y="4869160"/>
            <a:ext cx="1962523" cy="1554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img.advertology.ru/aimages/2011/12/02/11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76" t="9097" r="22071" b="7637"/>
          <a:stretch/>
        </p:blipFill>
        <p:spPr bwMode="auto">
          <a:xfrm>
            <a:off x="6971283" y="4677493"/>
            <a:ext cx="1912362" cy="15318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produkty24.com.ua/sites/default/files/imagecache/uc_product_page/15_200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5345833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37" t="7240" r="5138" b="6561"/>
          <a:stretch/>
        </p:blipFill>
        <p:spPr bwMode="auto">
          <a:xfrm>
            <a:off x="6951754" y="2912161"/>
            <a:ext cx="1696338" cy="85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708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C:\Users\YSeledtsova\Desktop\CIS HR site\DSC_565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71600" y="1700808"/>
            <a:ext cx="727280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Romanenko\Desktop\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20688"/>
            <a:ext cx="1368152" cy="648072"/>
          </a:xfrm>
          <a:prstGeom prst="rect">
            <a:avLst/>
          </a:prstGeom>
          <a:noFill/>
        </p:spPr>
      </p:pic>
      <p:pic>
        <p:nvPicPr>
          <p:cNvPr id="9" name="Рисунок 8" descr="GRP_lactalis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692696"/>
            <a:ext cx="19621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620688"/>
            <a:ext cx="19240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L_IS_RU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548680"/>
            <a:ext cx="1752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ctrTitle"/>
          </p:nvPr>
        </p:nvSpPr>
        <p:spPr>
          <a:xfrm>
            <a:off x="434975" y="1389063"/>
            <a:ext cx="9072563" cy="1470025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306EB1"/>
                </a:solidFill>
                <a:latin typeface="Tahoma" charset="0"/>
              </a:rPr>
              <a:t>Ц</a:t>
            </a:r>
            <a:r>
              <a:rPr lang="ru-RU" sz="3600" b="1" dirty="0" smtClean="0">
                <a:solidFill>
                  <a:srgbClr val="306EB1"/>
                </a:solidFill>
                <a:latin typeface="Tahoma" charset="0"/>
                <a:ea typeface="ＭＳ Ｐゴシック" charset="0"/>
              </a:rPr>
              <a:t>енности Компании</a:t>
            </a:r>
            <a:endParaRPr lang="en-GB" sz="5400" b="1" dirty="0">
              <a:solidFill>
                <a:srgbClr val="306EB1"/>
              </a:solidFill>
              <a:latin typeface="Tahoma" charset="0"/>
              <a:ea typeface="ＭＳ Ｐゴシック" charset="0"/>
            </a:endParaRPr>
          </a:p>
        </p:txBody>
      </p:sp>
      <p:grpSp>
        <p:nvGrpSpPr>
          <p:cNvPr id="2" name="Grouper 6"/>
          <p:cNvGrpSpPr>
            <a:grpSpLocks/>
          </p:cNvGrpSpPr>
          <p:nvPr/>
        </p:nvGrpSpPr>
        <p:grpSpPr bwMode="auto">
          <a:xfrm>
            <a:off x="522288" y="2716213"/>
            <a:ext cx="8131175" cy="1008062"/>
            <a:chOff x="521296" y="2716979"/>
            <a:chExt cx="8132092" cy="1008112"/>
          </a:xfrm>
        </p:grpSpPr>
        <p:sp>
          <p:nvSpPr>
            <p:cNvPr id="5" name="Rectangle 4"/>
            <p:cNvSpPr/>
            <p:nvPr/>
          </p:nvSpPr>
          <p:spPr>
            <a:xfrm>
              <a:off x="521296" y="2716979"/>
              <a:ext cx="5329838" cy="1008112"/>
            </a:xfrm>
            <a:prstGeom prst="rect">
              <a:avLst/>
            </a:prstGeom>
            <a:gradFill>
              <a:gsLst>
                <a:gs pos="0">
                  <a:srgbClr val="FF017F"/>
                </a:gs>
                <a:gs pos="100000">
                  <a:srgbClr val="FF017F">
                    <a:alpha val="30000"/>
                  </a:srgbClr>
                </a:gs>
              </a:gsLst>
              <a:lin ang="2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endParaRPr lang="en-GB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0493" name="Rectangle 3"/>
            <p:cNvSpPr>
              <a:spLocks noChangeArrowheads="1"/>
            </p:cNvSpPr>
            <p:nvPr/>
          </p:nvSpPr>
          <p:spPr bwMode="auto">
            <a:xfrm>
              <a:off x="755576" y="2852936"/>
              <a:ext cx="7897812" cy="73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algn="just">
                <a:lnSpc>
                  <a:spcPct val="110000"/>
                </a:lnSpc>
                <a:spcBef>
                  <a:spcPts val="600"/>
                </a:spcBef>
                <a:buClr>
                  <a:srgbClr val="104168"/>
                </a:buClr>
                <a:buSzPct val="95000"/>
              </a:pPr>
              <a:r>
                <a:rPr lang="ru-RU" sz="4200">
                  <a:solidFill>
                    <a:srgbClr val="FFFFFF"/>
                  </a:solidFill>
                </a:rPr>
                <a:t>Амбициозность</a:t>
              </a:r>
              <a:endParaRPr lang="en-GB" sz="420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er 7"/>
          <p:cNvGrpSpPr>
            <a:grpSpLocks/>
          </p:cNvGrpSpPr>
          <p:nvPr/>
        </p:nvGrpSpPr>
        <p:grpSpPr bwMode="auto">
          <a:xfrm>
            <a:off x="539750" y="3778250"/>
            <a:ext cx="8113713" cy="1008063"/>
            <a:chOff x="539552" y="3778211"/>
            <a:chExt cx="8113836" cy="1008112"/>
          </a:xfrm>
        </p:grpSpPr>
        <p:sp>
          <p:nvSpPr>
            <p:cNvPr id="13" name="Rectangle 12"/>
            <p:cNvSpPr/>
            <p:nvPr/>
          </p:nvSpPr>
          <p:spPr>
            <a:xfrm>
              <a:off x="539552" y="3778211"/>
              <a:ext cx="5329319" cy="1008112"/>
            </a:xfrm>
            <a:prstGeom prst="rect">
              <a:avLst/>
            </a:prstGeom>
            <a:gradFill>
              <a:gsLst>
                <a:gs pos="0">
                  <a:srgbClr val="ACD620"/>
                </a:gs>
                <a:gs pos="100000">
                  <a:srgbClr val="90FF2C">
                    <a:alpha val="30000"/>
                  </a:srgbClr>
                </a:gs>
              </a:gsLst>
              <a:lin ang="2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endParaRPr lang="en-GB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0491" name="Rectangle 3"/>
            <p:cNvSpPr>
              <a:spLocks noChangeArrowheads="1"/>
            </p:cNvSpPr>
            <p:nvPr/>
          </p:nvSpPr>
          <p:spPr bwMode="auto">
            <a:xfrm>
              <a:off x="755576" y="3888631"/>
              <a:ext cx="7897812" cy="73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algn="just">
                <a:lnSpc>
                  <a:spcPct val="110000"/>
                </a:lnSpc>
                <a:spcBef>
                  <a:spcPts val="600"/>
                </a:spcBef>
                <a:buClr>
                  <a:srgbClr val="104168"/>
                </a:buClr>
                <a:buSzPct val="95000"/>
              </a:pPr>
              <a:r>
                <a:rPr lang="ru-RU" sz="4200">
                  <a:solidFill>
                    <a:srgbClr val="FFFFFF"/>
                  </a:solidFill>
                </a:rPr>
                <a:t>Вовлеченность</a:t>
              </a:r>
              <a:endParaRPr lang="en-GB" sz="420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er 8"/>
          <p:cNvGrpSpPr>
            <a:grpSpLocks/>
          </p:cNvGrpSpPr>
          <p:nvPr/>
        </p:nvGrpSpPr>
        <p:grpSpPr bwMode="auto">
          <a:xfrm>
            <a:off x="539750" y="4786313"/>
            <a:ext cx="8113713" cy="1008062"/>
            <a:chOff x="539552" y="4786119"/>
            <a:chExt cx="8113836" cy="1008112"/>
          </a:xfrm>
        </p:grpSpPr>
        <p:sp>
          <p:nvSpPr>
            <p:cNvPr id="15" name="Rectangle 14"/>
            <p:cNvSpPr/>
            <p:nvPr/>
          </p:nvSpPr>
          <p:spPr>
            <a:xfrm>
              <a:off x="539552" y="4786119"/>
              <a:ext cx="5329319" cy="1008112"/>
            </a:xfrm>
            <a:prstGeom prst="rect">
              <a:avLst/>
            </a:prstGeom>
            <a:gradFill>
              <a:gsLst>
                <a:gs pos="0">
                  <a:srgbClr val="12B7DC"/>
                </a:gs>
                <a:gs pos="100000">
                  <a:srgbClr val="12B7DC">
                    <a:alpha val="30000"/>
                  </a:srgbClr>
                </a:gs>
              </a:gsLst>
              <a:lin ang="2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endParaRPr lang="en-GB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0489" name="Rectangle 3"/>
            <p:cNvSpPr>
              <a:spLocks noChangeArrowheads="1"/>
            </p:cNvSpPr>
            <p:nvPr/>
          </p:nvSpPr>
          <p:spPr bwMode="auto">
            <a:xfrm>
              <a:off x="755576" y="4968751"/>
              <a:ext cx="7897812" cy="736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 algn="just">
                <a:lnSpc>
                  <a:spcPct val="110000"/>
                </a:lnSpc>
                <a:spcBef>
                  <a:spcPts val="600"/>
                </a:spcBef>
                <a:buClr>
                  <a:srgbClr val="104168"/>
                </a:buClr>
                <a:buSzPct val="95000"/>
              </a:pPr>
              <a:r>
                <a:rPr lang="ru-RU" sz="4200">
                  <a:solidFill>
                    <a:srgbClr val="FFFFFF"/>
                  </a:solidFill>
                </a:rPr>
                <a:t>Простота</a:t>
              </a:r>
              <a:endParaRPr lang="en-GB" sz="4200">
                <a:solidFill>
                  <a:srgbClr val="FFFFFF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0"/>
            <a:ext cx="1042988" cy="333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GB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20487" name="Image 10" descr="logo_LACTALI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6672"/>
            <a:ext cx="25717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re 1"/>
          <p:cNvSpPr txBox="1">
            <a:spLocks/>
          </p:cNvSpPr>
          <p:nvPr/>
        </p:nvSpPr>
        <p:spPr bwMode="auto">
          <a:xfrm>
            <a:off x="395536" y="404664"/>
            <a:ext cx="83883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4400" dirty="0" smtClean="0">
                <a:solidFill>
                  <a:srgbClr val="FFFFFF"/>
                </a:solidFill>
              </a:rPr>
              <a:t>Ценности Лакталис</a:t>
            </a:r>
            <a:endParaRPr lang="en-GB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102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Сохранение корпоративной культуры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94259349"/>
              </p:ext>
            </p:extLst>
          </p:nvPr>
        </p:nvGraphicFramePr>
        <p:xfrm>
          <a:off x="-1028" y="1493646"/>
          <a:ext cx="914400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re 1"/>
          <p:cNvSpPr txBox="1">
            <a:spLocks/>
          </p:cNvSpPr>
          <p:nvPr/>
        </p:nvSpPr>
        <p:spPr bwMode="auto">
          <a:xfrm>
            <a:off x="323528" y="1530176"/>
            <a:ext cx="9072563" cy="70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charset="0"/>
                <a:ea typeface="ＭＳ Ｐゴシック" charset="0"/>
                <a:cs typeface="Tahoma" pitchFamily="-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charset="0"/>
                <a:ea typeface="ＭＳ Ｐゴシック" charset="0"/>
                <a:cs typeface="Tahoma" pitchFamily="-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charset="0"/>
                <a:ea typeface="ＭＳ Ｐゴシック" charset="0"/>
                <a:cs typeface="Tahoma" pitchFamily="-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charset="0"/>
                <a:ea typeface="ＭＳ Ｐゴシック" charset="0"/>
                <a:cs typeface="Tahoma" pitchFamily="-1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3600" b="1" kern="0" dirty="0" smtClean="0">
                <a:solidFill>
                  <a:srgbClr val="306EB1"/>
                </a:solidFill>
                <a:latin typeface="Tahoma" charset="0"/>
              </a:rPr>
              <a:t>Устойчивые ценности</a:t>
            </a:r>
            <a:endParaRPr lang="en-GB" sz="5400" b="1" kern="0" dirty="0">
              <a:solidFill>
                <a:srgbClr val="306EB1"/>
              </a:solidFill>
              <a:latin typeface="Tahoma" charset="0"/>
            </a:endParaRPr>
          </a:p>
        </p:txBody>
      </p:sp>
      <p:pic>
        <p:nvPicPr>
          <p:cNvPr id="6" name="Image 10" descr="logo_LACTALI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65725"/>
            <a:ext cx="2633788" cy="85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46192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3" descr="C:\Users\YSeledtsova\Desktop\CIS HR site\DSC_53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93" b="16608"/>
          <a:stretch/>
        </p:blipFill>
        <p:spPr bwMode="auto">
          <a:xfrm>
            <a:off x="395536" y="1844824"/>
            <a:ext cx="821238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Romanenko\Desktop\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1368152" cy="648072"/>
          </a:xfrm>
          <a:prstGeom prst="rect">
            <a:avLst/>
          </a:prstGeom>
          <a:noFill/>
        </p:spPr>
      </p:pic>
      <p:pic>
        <p:nvPicPr>
          <p:cNvPr id="6" name="Рисунок 5" descr="GRP_lactalis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692696"/>
            <a:ext cx="19621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548680"/>
            <a:ext cx="19240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L_IS_RU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548680"/>
            <a:ext cx="1752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413792"/>
            <a:ext cx="8964488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Стажировки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628800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Где? </a:t>
            </a:r>
            <a:endParaRPr lang="ru-RU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err="1"/>
              <a:t>Истринский</a:t>
            </a:r>
            <a:r>
              <a:rPr lang="ru-RU" sz="1600" dirty="0"/>
              <a:t> район, д. </a:t>
            </a:r>
            <a:r>
              <a:rPr lang="ru-RU" sz="1600" dirty="0" err="1"/>
              <a:t>Лешково</a:t>
            </a:r>
            <a:r>
              <a:rPr lang="ru-RU" sz="1600" dirty="0"/>
              <a:t> (Московская область)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Город Ефремов (Тульская область)</a:t>
            </a:r>
          </a:p>
          <a:p>
            <a:endParaRPr lang="ru-RU" sz="1600" dirty="0"/>
          </a:p>
          <a:p>
            <a:r>
              <a:rPr lang="ru-RU" sz="1600" b="1" dirty="0"/>
              <a:t>Специальности: </a:t>
            </a:r>
          </a:p>
          <a:p>
            <a:r>
              <a:rPr lang="ru-RU" sz="1600" dirty="0"/>
              <a:t>Контроль качества, управление проектами, логистика, производство, </a:t>
            </a:r>
            <a:r>
              <a:rPr lang="ru-RU" sz="1600" dirty="0" smtClean="0"/>
              <a:t>лаборатория</a:t>
            </a:r>
          </a:p>
          <a:p>
            <a:endParaRPr lang="ru-RU" sz="1600" dirty="0"/>
          </a:p>
          <a:p>
            <a:r>
              <a:rPr lang="ru-RU" sz="1600" b="1" dirty="0"/>
              <a:t>Какие практики мы предлагаем студентам? </a:t>
            </a:r>
            <a:endParaRPr lang="ru-RU" sz="1600" b="1" dirty="0" smtClean="0"/>
          </a:p>
          <a:p>
            <a:r>
              <a:rPr lang="ru-RU" sz="1600" dirty="0" smtClean="0"/>
              <a:t>Стажировка </a:t>
            </a:r>
            <a:r>
              <a:rPr lang="ru-RU" sz="1600" dirty="0"/>
              <a:t>от 2 до 6 месяцев, по итогам успешной стажировки возможно обучение во </a:t>
            </a:r>
            <a:r>
              <a:rPr lang="ru-RU" sz="1600" dirty="0" smtClean="0"/>
              <a:t>Франции или программа Ротации для будущих лидеров</a:t>
            </a:r>
          </a:p>
          <a:p>
            <a:endParaRPr lang="ru-RU" sz="1600" dirty="0" smtClean="0"/>
          </a:p>
          <a:p>
            <a:r>
              <a:rPr lang="ru-RU" sz="1600" b="1" dirty="0" smtClean="0"/>
              <a:t>Что такое система наставничества</a:t>
            </a:r>
            <a:r>
              <a:rPr lang="en-US" sz="1600" b="1" dirty="0" smtClean="0"/>
              <a:t>?</a:t>
            </a:r>
          </a:p>
          <a:p>
            <a:r>
              <a:rPr lang="ru-RU" sz="1600" dirty="0" smtClean="0"/>
              <a:t>Для молодых специалистов выделяется более опытный сотрудник, помогающий  в первое время осваиваться в отделе</a:t>
            </a:r>
            <a:endParaRPr lang="ru-RU" sz="1600" dirty="0"/>
          </a:p>
          <a:p>
            <a:endParaRPr lang="ru-RU" sz="1600" dirty="0"/>
          </a:p>
          <a:p>
            <a:r>
              <a:rPr lang="ru-RU" sz="1600" b="1" dirty="0" smtClean="0"/>
              <a:t>Условия </a:t>
            </a:r>
            <a:endParaRPr lang="ru-RU" sz="1600" dirty="0"/>
          </a:p>
          <a:p>
            <a:r>
              <a:rPr lang="ru-RU" sz="1600" dirty="0"/>
              <a:t>• Достойное вознаграждение</a:t>
            </a:r>
          </a:p>
          <a:p>
            <a:r>
              <a:rPr lang="ru-RU" sz="1600" dirty="0"/>
              <a:t>• Интересные и ответственные задачи </a:t>
            </a:r>
          </a:p>
          <a:p>
            <a:r>
              <a:rPr lang="ru-RU" sz="1600" dirty="0"/>
              <a:t>• Корпоративный транспорт от метро Строгино</a:t>
            </a:r>
          </a:p>
          <a:p>
            <a:r>
              <a:rPr lang="ru-RU" sz="1600" dirty="0"/>
              <a:t>• Бесплатные обеды в корпоративной столовой </a:t>
            </a:r>
          </a:p>
          <a:p>
            <a:r>
              <a:rPr lang="ru-RU" sz="1600" dirty="0"/>
              <a:t>• Карьерные возможности 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549" t="16551" r="30333" b="31605"/>
          <a:stretch/>
        </p:blipFill>
        <p:spPr bwMode="auto">
          <a:xfrm>
            <a:off x="6660232" y="5341398"/>
            <a:ext cx="2232248" cy="1516602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5706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964488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Концепция программы Ротации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pPr lvl="0"/>
            <a:r>
              <a:rPr lang="ru-RU" sz="2400" b="1" dirty="0" smtClean="0"/>
              <a:t>Программа на 1,5 года, включающая </a:t>
            </a:r>
            <a:r>
              <a:rPr lang="en-US" sz="2400" b="1" dirty="0" smtClean="0"/>
              <a:t>3</a:t>
            </a:r>
            <a:r>
              <a:rPr lang="ru-RU" sz="2400" b="1" dirty="0" smtClean="0"/>
              <a:t> миссии по </a:t>
            </a:r>
            <a:r>
              <a:rPr lang="en-US" sz="2400" b="1" dirty="0" smtClean="0"/>
              <a:t>6</a:t>
            </a:r>
            <a:r>
              <a:rPr lang="ru-RU" sz="2400" b="1" dirty="0" smtClean="0"/>
              <a:t> месяцев</a:t>
            </a:r>
            <a:r>
              <a:rPr lang="en-US" sz="2400" b="1" dirty="0" smtClean="0"/>
              <a:t> </a:t>
            </a:r>
            <a:r>
              <a:rPr lang="ru-RU" sz="2400" b="1" dirty="0" smtClean="0"/>
              <a:t>в разных отделах</a:t>
            </a:r>
          </a:p>
          <a:p>
            <a:pPr lvl="1">
              <a:buFont typeface="Wingdings" pitchFamily="2" charset="2"/>
              <a:buChar char="Ø"/>
            </a:pPr>
            <a:r>
              <a:rPr lang="ru-RU" sz="2000" dirty="0" smtClean="0"/>
              <a:t>Позволяет кандидату получить широкое понимание компании и углубить функциональный опыт </a:t>
            </a:r>
          </a:p>
          <a:p>
            <a:pPr lvl="0"/>
            <a:r>
              <a:rPr lang="ru-RU" sz="2400" b="1" dirty="0" smtClean="0"/>
              <a:t>Комплексная ориентация, тренинги и оценка </a:t>
            </a:r>
          </a:p>
          <a:p>
            <a:pPr lvl="1">
              <a:buFont typeface="Wingdings" pitchFamily="2" charset="2"/>
              <a:buChar char="Ø"/>
            </a:pPr>
            <a:r>
              <a:rPr lang="ru-RU" sz="2000" dirty="0"/>
              <a:t>Ч</a:t>
            </a:r>
            <a:r>
              <a:rPr lang="ru-RU" sz="2000" dirty="0" smtClean="0"/>
              <a:t>тобы помочь кандидату реализовать личный и профессиональный потенциал </a:t>
            </a:r>
            <a:endParaRPr lang="ru-RU" sz="2400" b="1" dirty="0" smtClean="0"/>
          </a:p>
          <a:p>
            <a:pPr lvl="0"/>
            <a:r>
              <a:rPr lang="ru-RU" sz="2400" b="1" dirty="0" smtClean="0"/>
              <a:t>3 типа программ ротации </a:t>
            </a:r>
          </a:p>
          <a:p>
            <a:pPr lvl="1">
              <a:buNone/>
            </a:pPr>
            <a:r>
              <a:rPr lang="ru-RU" sz="2000" dirty="0" smtClean="0"/>
              <a:t>	1. Отдел качества</a:t>
            </a:r>
          </a:p>
          <a:p>
            <a:pPr lvl="1">
              <a:buNone/>
            </a:pPr>
            <a:r>
              <a:rPr lang="ru-RU" sz="2000" dirty="0" smtClean="0"/>
              <a:t>	2. Производство </a:t>
            </a:r>
          </a:p>
          <a:p>
            <a:pPr lvl="1">
              <a:buNone/>
            </a:pPr>
            <a:r>
              <a:rPr lang="ru-RU" sz="2000" dirty="0" smtClean="0"/>
              <a:t>	3. Логистика</a:t>
            </a:r>
          </a:p>
          <a:p>
            <a:pPr lvl="0"/>
            <a:r>
              <a:rPr lang="ru-RU" sz="2400" b="1" dirty="0" smtClean="0"/>
              <a:t>Комиссия по результатам программы ротации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549" t="16551" r="30333" b="31605"/>
          <a:stretch/>
        </p:blipFill>
        <p:spPr bwMode="auto">
          <a:xfrm>
            <a:off x="6372200" y="3717032"/>
            <a:ext cx="2051720" cy="1876642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1</a:t>
            </a:r>
            <a:r>
              <a:rPr lang="fr-FR" dirty="0" smtClean="0">
                <a:solidFill>
                  <a:schemeClr val="bg1"/>
                </a:solidFill>
              </a:rPr>
              <a:t>. </a:t>
            </a:r>
            <a:r>
              <a:rPr lang="ru-RU" dirty="0" smtClean="0">
                <a:solidFill>
                  <a:schemeClr val="bg1"/>
                </a:solidFill>
              </a:rPr>
              <a:t>Ротация на производстве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949587563"/>
              </p:ext>
            </p:extLst>
          </p:nvPr>
        </p:nvGraphicFramePr>
        <p:xfrm>
          <a:off x="2051720" y="908720"/>
          <a:ext cx="4896544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2204864"/>
            <a:ext cx="360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dirty="0" smtClean="0"/>
              <a:t>Специалист на производстве</a:t>
            </a:r>
            <a:endParaRPr lang="fr-FR" sz="2000" b="1" i="1" dirty="0" smtClean="0"/>
          </a:p>
          <a:p>
            <a:pPr lvl="0" algn="ctr">
              <a:buFont typeface="Wingdings" pitchFamily="2" charset="2"/>
              <a:buChar char="Ø"/>
            </a:pPr>
            <a:r>
              <a:rPr lang="ru-RU" sz="1800" dirty="0" smtClean="0"/>
              <a:t> Ознакомление с процессами производства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7657" y="3429000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dirty="0" smtClean="0"/>
              <a:t>Специалист по качеству</a:t>
            </a:r>
            <a:endParaRPr lang="fr-FR" sz="2000" b="1" i="1" dirty="0" smtClean="0"/>
          </a:p>
          <a:p>
            <a:pPr lvl="0" algn="ctr">
              <a:buFont typeface="Wingdings" pitchFamily="2" charset="2"/>
              <a:buChar char="Ø"/>
            </a:pPr>
            <a:r>
              <a:rPr lang="ru-RU" sz="1600" dirty="0" smtClean="0"/>
              <a:t>  Стандарты качества применимые на производстве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157192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dirty="0" smtClean="0"/>
              <a:t>Инженер на производстве</a:t>
            </a:r>
            <a:endParaRPr lang="fr-FR" sz="2000" b="1" i="1" dirty="0" smtClean="0"/>
          </a:p>
          <a:p>
            <a:pPr lvl="0" algn="ctr">
              <a:buFont typeface="Wingdings" pitchFamily="2" charset="2"/>
              <a:buChar char="Ø"/>
            </a:pPr>
            <a:r>
              <a:rPr lang="ru-RU" sz="1600" dirty="0" smtClean="0"/>
              <a:t> Изменение процессов производства и создание новых</a:t>
            </a:r>
          </a:p>
        </p:txBody>
      </p:sp>
      <p:sp>
        <p:nvSpPr>
          <p:cNvPr id="8" name="Облако 7"/>
          <p:cNvSpPr/>
          <p:nvPr/>
        </p:nvSpPr>
        <p:spPr>
          <a:xfrm>
            <a:off x="683568" y="1268760"/>
            <a:ext cx="2448272" cy="93662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 smtClean="0"/>
              <a:t>Технические навыки</a:t>
            </a:r>
            <a:endParaRPr lang="ru-RU" sz="1800" b="1" dirty="0"/>
          </a:p>
        </p:txBody>
      </p:sp>
      <p:sp>
        <p:nvSpPr>
          <p:cNvPr id="9" name="Облако 8"/>
          <p:cNvSpPr/>
          <p:nvPr/>
        </p:nvSpPr>
        <p:spPr>
          <a:xfrm>
            <a:off x="6300192" y="2276872"/>
            <a:ext cx="2376264" cy="1008633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 smtClean="0"/>
              <a:t>Навыки аудита и общения</a:t>
            </a:r>
            <a:endParaRPr lang="ru-RU" sz="1800" b="1" dirty="0"/>
          </a:p>
        </p:txBody>
      </p:sp>
      <p:sp>
        <p:nvSpPr>
          <p:cNvPr id="10" name="Облако 9"/>
          <p:cNvSpPr/>
          <p:nvPr/>
        </p:nvSpPr>
        <p:spPr>
          <a:xfrm>
            <a:off x="0" y="3875276"/>
            <a:ext cx="2987824" cy="128243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 smtClean="0"/>
              <a:t>Инновационные и креативные способности</a:t>
            </a:r>
            <a:endParaRPr lang="ru-RU" sz="1800" b="1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6012160" y="5831609"/>
            <a:ext cx="936104" cy="504056"/>
          </a:xfrm>
          <a:prstGeom prst="rightArrow">
            <a:avLst/>
          </a:prstGeom>
          <a:solidFill>
            <a:srgbClr val="FF0000">
              <a:alpha val="6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092280" y="5302994"/>
            <a:ext cx="2411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</a:rPr>
              <a:t>Поддержка отделов Производства и качества</a:t>
            </a:r>
            <a:endParaRPr lang="ru-RU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4484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8" grpId="0" build="allAtOnce" animBg="1"/>
      <p:bldP spid="9" grpId="0" build="allAtOnce" animBg="1"/>
      <p:bldP spid="10" grpId="0" build="allAtOnce" animBg="1"/>
      <p:bldP spid="12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YSeledtsova\Desktop\CIS HR site\DSC_56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39" t="14868" r="2571" b="4808"/>
          <a:stretch/>
        </p:blipFill>
        <p:spPr bwMode="auto">
          <a:xfrm>
            <a:off x="611560" y="1844824"/>
            <a:ext cx="8229600" cy="450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Romanenko\Desktop\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1368152" cy="648072"/>
          </a:xfrm>
          <a:prstGeom prst="rect">
            <a:avLst/>
          </a:prstGeom>
          <a:noFill/>
        </p:spPr>
      </p:pic>
      <p:pic>
        <p:nvPicPr>
          <p:cNvPr id="6" name="Рисунок 5" descr="GRP_lactalis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692696"/>
            <a:ext cx="19621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620688"/>
            <a:ext cx="19240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L_IS_RU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548680"/>
            <a:ext cx="1752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2</a:t>
            </a:r>
            <a:r>
              <a:rPr lang="fr-FR" dirty="0" smtClean="0">
                <a:solidFill>
                  <a:schemeClr val="bg1"/>
                </a:solidFill>
              </a:rPr>
              <a:t>. </a:t>
            </a:r>
            <a:r>
              <a:rPr lang="ru-RU" dirty="0" smtClean="0">
                <a:solidFill>
                  <a:schemeClr val="bg1"/>
                </a:solidFill>
              </a:rPr>
              <a:t>Ротация Маркетинг-Продажи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00201443"/>
              </p:ext>
            </p:extLst>
          </p:nvPr>
        </p:nvGraphicFramePr>
        <p:xfrm>
          <a:off x="518864" y="170080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8520" y="2422674"/>
            <a:ext cx="36004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dirty="0" smtClean="0"/>
              <a:t>Ассистент в отделе маркетинга</a:t>
            </a:r>
            <a:endParaRPr lang="fr-FR" sz="2000" b="1" i="1" dirty="0" smtClean="0"/>
          </a:p>
          <a:p>
            <a:pPr algn="ctr">
              <a:buFont typeface="Wingdings" pitchFamily="2" charset="2"/>
              <a:buChar char="Ø"/>
            </a:pPr>
            <a:r>
              <a:rPr lang="fr-FR" sz="1800" dirty="0" smtClean="0"/>
              <a:t> </a:t>
            </a:r>
            <a:r>
              <a:rPr lang="ru-RU" sz="1800" dirty="0" smtClean="0"/>
              <a:t>Продвижение и укрепление продукции на рынке</a:t>
            </a:r>
          </a:p>
          <a:p>
            <a:pPr lvl="0" algn="ctr">
              <a:buFont typeface="Wingdings" pitchFamily="2" charset="2"/>
              <a:buChar char="Ø"/>
            </a:pPr>
            <a:endParaRPr lang="ru-RU" sz="1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652120" y="3790826"/>
            <a:ext cx="3600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dirty="0" smtClean="0"/>
              <a:t>Аналитик по продажам</a:t>
            </a:r>
            <a:endParaRPr lang="fr-FR" sz="2000" b="1" i="1" dirty="0" smtClean="0"/>
          </a:p>
          <a:p>
            <a:pPr lvl="0" algn="ctr">
              <a:buFont typeface="Wingdings" pitchFamily="2" charset="2"/>
              <a:buChar char="Ø"/>
            </a:pPr>
            <a:r>
              <a:rPr lang="fr-FR" sz="1800" i="1" dirty="0" smtClean="0"/>
              <a:t> </a:t>
            </a:r>
            <a:r>
              <a:rPr lang="ru-RU" sz="1800" i="1" dirty="0" smtClean="0"/>
              <a:t>Сбор, анализ и интерпретация данных по продажам</a:t>
            </a:r>
            <a:endParaRPr lang="fr-FR" sz="18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32048" y="5302994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dirty="0" smtClean="0"/>
              <a:t>Представитель</a:t>
            </a:r>
            <a:endParaRPr lang="fr-FR" sz="2000" b="1" i="1" dirty="0" smtClean="0"/>
          </a:p>
          <a:p>
            <a:pPr lvl="0" algn="ctr">
              <a:buFont typeface="Wingdings" pitchFamily="2" charset="2"/>
              <a:buChar char="Ø"/>
            </a:pPr>
            <a:r>
              <a:rPr lang="fr-FR" sz="1800" dirty="0" smtClean="0"/>
              <a:t> </a:t>
            </a:r>
            <a:r>
              <a:rPr lang="ru-RU" sz="1800" dirty="0" smtClean="0"/>
              <a:t> Прямые коммуникации с клиентом</a:t>
            </a:r>
          </a:p>
        </p:txBody>
      </p:sp>
      <p:sp>
        <p:nvSpPr>
          <p:cNvPr id="22" name="Облако 21"/>
          <p:cNvSpPr/>
          <p:nvPr/>
        </p:nvSpPr>
        <p:spPr>
          <a:xfrm>
            <a:off x="6408712" y="2710706"/>
            <a:ext cx="2631555" cy="108064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 smtClean="0"/>
              <a:t>Аналитические навыки</a:t>
            </a:r>
            <a:endParaRPr lang="ru-RU" sz="1800" b="1" dirty="0"/>
          </a:p>
        </p:txBody>
      </p:sp>
      <p:sp>
        <p:nvSpPr>
          <p:cNvPr id="23" name="Облако 22"/>
          <p:cNvSpPr/>
          <p:nvPr/>
        </p:nvSpPr>
        <p:spPr>
          <a:xfrm>
            <a:off x="288032" y="4222874"/>
            <a:ext cx="2448272" cy="93662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 smtClean="0"/>
              <a:t>Навыки переговоров</a:t>
            </a:r>
            <a:endParaRPr lang="ru-RU" sz="1800" b="1" dirty="0"/>
          </a:p>
        </p:txBody>
      </p:sp>
      <p:sp>
        <p:nvSpPr>
          <p:cNvPr id="24" name="Облако 23"/>
          <p:cNvSpPr/>
          <p:nvPr/>
        </p:nvSpPr>
        <p:spPr>
          <a:xfrm>
            <a:off x="288032" y="1558578"/>
            <a:ext cx="2627784" cy="93662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 smtClean="0"/>
              <a:t>Корпоративная культура</a:t>
            </a:r>
            <a:endParaRPr lang="ru-RU" sz="1800" b="1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6012160" y="5831609"/>
            <a:ext cx="936104" cy="504056"/>
          </a:xfrm>
          <a:prstGeom prst="rightArrow">
            <a:avLst/>
          </a:prstGeom>
          <a:solidFill>
            <a:srgbClr val="FF0000">
              <a:alpha val="6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092280" y="5302994"/>
            <a:ext cx="2411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</a:rPr>
              <a:t>Поддержка отделов маркетинга и продаж</a:t>
            </a:r>
            <a:endParaRPr lang="ru-RU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953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22" grpId="0" build="allAtOnce" animBg="1"/>
      <p:bldP spid="23" grpId="0" build="allAtOnce" animBg="1"/>
      <p:bldP spid="24" grpId="0" build="allAtOnce" animBg="1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>
          <a:xfrm>
            <a:off x="684213" y="358775"/>
            <a:ext cx="8388350" cy="838200"/>
          </a:xfrm>
        </p:spPr>
        <p:txBody>
          <a:bodyPr/>
          <a:lstStyle/>
          <a:p>
            <a:r>
              <a:rPr lang="ru-RU" dirty="0" smtClean="0">
                <a:latin typeface="Tahoma" pitchFamily="34" charset="0"/>
                <a:cs typeface="Tahoma" pitchFamily="34" charset="0"/>
              </a:rPr>
              <a:t>Более</a:t>
            </a:r>
            <a:r>
              <a:rPr lang="ru-RU" sz="44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6000" dirty="0" smtClean="0">
                <a:latin typeface="Tahoma" pitchFamily="34" charset="0"/>
                <a:cs typeface="Tahoma" pitchFamily="34" charset="0"/>
              </a:rPr>
              <a:t>80 </a:t>
            </a:r>
            <a:r>
              <a:rPr lang="ru-RU" sz="6000" dirty="0" smtClean="0">
                <a:latin typeface="Tahoma" pitchFamily="34" charset="0"/>
                <a:cs typeface="Tahoma" pitchFamily="34" charset="0"/>
              </a:rPr>
              <a:t>лет </a:t>
            </a:r>
            <a:r>
              <a:rPr lang="ru-RU" dirty="0" smtClean="0">
                <a:latin typeface="Tahoma" pitchFamily="34" charset="0"/>
                <a:cs typeface="Tahoma" pitchFamily="34" charset="0"/>
              </a:rPr>
              <a:t>истории</a:t>
            </a:r>
            <a:endParaRPr lang="fr-FR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5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4292600"/>
            <a:ext cx="2147888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50586">
            <a:off x="885239" y="3283675"/>
            <a:ext cx="3895725" cy="287259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7" name="Text Box 36"/>
          <p:cNvSpPr txBox="1">
            <a:spLocks noChangeArrowheads="1"/>
          </p:cNvSpPr>
          <p:nvPr/>
        </p:nvSpPr>
        <p:spPr bwMode="auto">
          <a:xfrm>
            <a:off x="5435600" y="2947989"/>
            <a:ext cx="38163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000" dirty="0" smtClean="0">
                <a:solidFill>
                  <a:srgbClr val="137CA7"/>
                </a:solidFill>
              </a:rPr>
              <a:t>… первые сыры Камамбер производились вручную</a:t>
            </a:r>
            <a:endParaRPr lang="en-GB" sz="2000" dirty="0" smtClean="0">
              <a:solidFill>
                <a:srgbClr val="137CA7"/>
              </a:solidFill>
            </a:endParaRPr>
          </a:p>
          <a:p>
            <a:pPr eaLnBrk="0" hangingPunct="0"/>
            <a:endParaRPr lang="fr-FR" sz="2000" dirty="0">
              <a:solidFill>
                <a:srgbClr val="137CA7"/>
              </a:solidFill>
              <a:cs typeface="Tahoma" pitchFamily="34" charset="0"/>
            </a:endParaRPr>
          </a:p>
        </p:txBody>
      </p:sp>
      <p:grpSp>
        <p:nvGrpSpPr>
          <p:cNvPr id="2" name="Grouper 1"/>
          <p:cNvGrpSpPr>
            <a:grpSpLocks/>
          </p:cNvGrpSpPr>
          <p:nvPr/>
        </p:nvGrpSpPr>
        <p:grpSpPr bwMode="auto">
          <a:xfrm>
            <a:off x="827584" y="1700808"/>
            <a:ext cx="7593012" cy="863600"/>
            <a:chOff x="827584" y="1844824"/>
            <a:chExt cx="7593137" cy="863600"/>
          </a:xfrm>
        </p:grpSpPr>
        <p:sp>
          <p:nvSpPr>
            <p:cNvPr id="7175" name="Rectangle 4"/>
            <p:cNvSpPr>
              <a:spLocks noChangeArrowheads="1"/>
            </p:cNvSpPr>
            <p:nvPr/>
          </p:nvSpPr>
          <p:spPr bwMode="auto">
            <a:xfrm>
              <a:off x="1043608" y="1844824"/>
              <a:ext cx="7377113" cy="86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Clr>
                  <a:srgbClr val="FF017F"/>
                </a:buClr>
              </a:pPr>
              <a:r>
                <a:rPr lang="ru-RU" dirty="0" smtClean="0">
                  <a:solidFill>
                    <a:srgbClr val="137CA7"/>
                  </a:solidFill>
                  <a:cs typeface="Tahoma" pitchFamily="34" charset="0"/>
                </a:rPr>
                <a:t>Группа основана в </a:t>
              </a:r>
              <a:r>
                <a:rPr lang="en-GB" sz="3000" dirty="0" smtClean="0">
                  <a:solidFill>
                    <a:srgbClr val="FF1388"/>
                  </a:solidFill>
                  <a:cs typeface="Tahoma" pitchFamily="34" charset="0"/>
                </a:rPr>
                <a:t>1933</a:t>
              </a:r>
              <a:r>
                <a:rPr lang="ru-RU" sz="3000" dirty="0" smtClean="0">
                  <a:solidFill>
                    <a:srgbClr val="FF1388"/>
                  </a:solidFill>
                  <a:cs typeface="Tahoma" pitchFamily="34" charset="0"/>
                </a:rPr>
                <a:t> </a:t>
              </a:r>
              <a:r>
                <a:rPr lang="ru-RU" dirty="0" smtClean="0">
                  <a:solidFill>
                    <a:srgbClr val="137CA7"/>
                  </a:solidFill>
                  <a:cs typeface="Tahoma" pitchFamily="34" charset="0"/>
                </a:rPr>
                <a:t>году</a:t>
              </a:r>
              <a:r>
                <a:rPr lang="ru-RU" sz="3000" dirty="0">
                  <a:solidFill>
                    <a:srgbClr val="FF1388"/>
                  </a:solidFill>
                  <a:cs typeface="Tahoma" pitchFamily="34" charset="0"/>
                </a:rPr>
                <a:t> </a:t>
              </a:r>
              <a:r>
                <a:rPr lang="ru-RU" sz="3000" dirty="0" smtClean="0">
                  <a:solidFill>
                    <a:srgbClr val="FF1388"/>
                  </a:solidFill>
                  <a:cs typeface="Tahoma" pitchFamily="34" charset="0"/>
                </a:rPr>
                <a:t>Андре </a:t>
              </a:r>
              <a:r>
                <a:rPr lang="ru-RU" sz="3000" dirty="0" err="1" smtClean="0">
                  <a:solidFill>
                    <a:srgbClr val="FF1388"/>
                  </a:solidFill>
                  <a:cs typeface="Tahoma" pitchFamily="34" charset="0"/>
                </a:rPr>
                <a:t>Бенье</a:t>
              </a:r>
              <a:endParaRPr lang="en-GB" sz="3000" dirty="0">
                <a:solidFill>
                  <a:srgbClr val="FF1388"/>
                </a:solidFill>
                <a:cs typeface="Tahoma" pitchFamily="34" charset="0"/>
              </a:endParaRPr>
            </a:p>
          </p:txBody>
        </p:sp>
        <p:pic>
          <p:nvPicPr>
            <p:cNvPr id="7176" name="Image 57" descr="fleche_puc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7584" y="2070617"/>
              <a:ext cx="196850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Рисунок 8" descr="Андре Бень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72400" y="1484784"/>
            <a:ext cx="1371600" cy="1371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3. </a:t>
            </a:r>
            <a:r>
              <a:rPr lang="ru-RU" dirty="0" smtClean="0">
                <a:solidFill>
                  <a:schemeClr val="bg1"/>
                </a:solidFill>
              </a:rPr>
              <a:t>Ротация Логистика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121369328"/>
              </p:ext>
            </p:extLst>
          </p:nvPr>
        </p:nvGraphicFramePr>
        <p:xfrm>
          <a:off x="1835696" y="908720"/>
          <a:ext cx="4752528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1988840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dirty="0" smtClean="0"/>
              <a:t>Планер</a:t>
            </a:r>
            <a:endParaRPr lang="fr-FR" sz="2000" b="1" i="1" dirty="0" smtClean="0"/>
          </a:p>
          <a:p>
            <a:pPr lvl="0" algn="ctr">
              <a:buFont typeface="Wingdings" pitchFamily="2" charset="2"/>
              <a:buChar char="Ø"/>
            </a:pPr>
            <a:r>
              <a:rPr lang="ru-RU" sz="1800" dirty="0" smtClean="0"/>
              <a:t> Ознакомление с управлением цепочкой поставок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43600" y="3429000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dirty="0" smtClean="0"/>
              <a:t>Специалист по закупкам</a:t>
            </a:r>
            <a:endParaRPr lang="fr-FR" sz="2000" b="1" i="1" dirty="0" smtClean="0"/>
          </a:p>
          <a:p>
            <a:pPr lvl="0" algn="ctr">
              <a:buFont typeface="Wingdings" pitchFamily="2" charset="2"/>
              <a:buChar char="Ø"/>
            </a:pPr>
            <a:r>
              <a:rPr lang="ru-RU" sz="1800" dirty="0" smtClean="0"/>
              <a:t> Участие в переговорах по закупкам (цена-качество)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4869160"/>
            <a:ext cx="360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dirty="0" smtClean="0"/>
              <a:t>Специалист по сбору молока</a:t>
            </a:r>
            <a:endParaRPr lang="fr-FR" sz="2000" b="1" i="1" dirty="0" smtClean="0"/>
          </a:p>
          <a:p>
            <a:pPr lvl="0" algn="ctr">
              <a:buFont typeface="Wingdings" pitchFamily="2" charset="2"/>
              <a:buChar char="Ø"/>
            </a:pPr>
            <a:r>
              <a:rPr lang="ru-RU" sz="1800" dirty="0" smtClean="0"/>
              <a:t> Процесс сбора качественного молока</a:t>
            </a:r>
          </a:p>
        </p:txBody>
      </p:sp>
      <p:sp>
        <p:nvSpPr>
          <p:cNvPr id="8" name="Облако 7"/>
          <p:cNvSpPr/>
          <p:nvPr/>
        </p:nvSpPr>
        <p:spPr>
          <a:xfrm>
            <a:off x="6012160" y="2348880"/>
            <a:ext cx="2448272" cy="93662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 smtClean="0"/>
              <a:t>Навыки переговоров</a:t>
            </a:r>
            <a:endParaRPr lang="ru-RU" sz="1800" b="1" dirty="0"/>
          </a:p>
        </p:txBody>
      </p:sp>
      <p:sp>
        <p:nvSpPr>
          <p:cNvPr id="9" name="Облако 8"/>
          <p:cNvSpPr/>
          <p:nvPr/>
        </p:nvSpPr>
        <p:spPr>
          <a:xfrm>
            <a:off x="251520" y="1124744"/>
            <a:ext cx="3096344" cy="93662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 smtClean="0"/>
              <a:t>Организационные навыки</a:t>
            </a:r>
            <a:endParaRPr lang="ru-RU" sz="1800" b="1" dirty="0"/>
          </a:p>
        </p:txBody>
      </p:sp>
      <p:sp>
        <p:nvSpPr>
          <p:cNvPr id="10" name="Облако 9"/>
          <p:cNvSpPr/>
          <p:nvPr/>
        </p:nvSpPr>
        <p:spPr>
          <a:xfrm>
            <a:off x="0" y="3573016"/>
            <a:ext cx="2843808" cy="1152649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 smtClean="0"/>
              <a:t>Аудит и навыки коммуникации</a:t>
            </a:r>
            <a:endParaRPr lang="ru-RU" sz="1800" b="1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6156176" y="5769260"/>
            <a:ext cx="720080" cy="504056"/>
          </a:xfrm>
          <a:prstGeom prst="rightArrow">
            <a:avLst/>
          </a:prstGeom>
          <a:solidFill>
            <a:srgbClr val="FF0000">
              <a:alpha val="6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020272" y="5351472"/>
            <a:ext cx="2411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Поддержка отдела логистики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8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8" grpId="0" build="allAtOnce" animBg="1"/>
      <p:bldP spid="9" grpId="0" build="allAtOnce" animBg="1"/>
      <p:bldP spid="10" grpId="0" build="allAtOnce" animBg="1"/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YSeledtsova\Desktop\CIS HR site\DSC_577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617"/>
          <a:stretch/>
        </p:blipFill>
        <p:spPr bwMode="auto">
          <a:xfrm>
            <a:off x="683568" y="1844824"/>
            <a:ext cx="815486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Romanenko\Desktop\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0688"/>
            <a:ext cx="1368152" cy="648072"/>
          </a:xfrm>
          <a:prstGeom prst="rect">
            <a:avLst/>
          </a:prstGeom>
          <a:noFill/>
        </p:spPr>
      </p:pic>
      <p:pic>
        <p:nvPicPr>
          <p:cNvPr id="6" name="Рисунок 5" descr="GRP_lactalis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692696"/>
            <a:ext cx="19621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620688"/>
            <a:ext cx="19240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L_IS_RU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548680"/>
            <a:ext cx="1752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Детали подбора</a:t>
            </a:r>
            <a:r>
              <a:rPr lang="fr-FR" dirty="0" smtClean="0">
                <a:solidFill>
                  <a:schemeClr val="bg1"/>
                </a:solidFill>
              </a:rPr>
              <a:t>: </a:t>
            </a:r>
            <a:r>
              <a:rPr lang="ru-RU" dirty="0" smtClean="0">
                <a:solidFill>
                  <a:schemeClr val="bg1"/>
                </a:solidFill>
              </a:rPr>
              <a:t>профиль студента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507288" cy="4713387"/>
          </a:xfrm>
        </p:spPr>
        <p:txBody>
          <a:bodyPr/>
          <a:lstStyle/>
          <a:p>
            <a:pPr lvl="1"/>
            <a:endParaRPr lang="fr-FR" sz="2000" dirty="0" smtClean="0"/>
          </a:p>
          <a:p>
            <a:r>
              <a:rPr lang="ru-RU" sz="2800" dirty="0" smtClean="0"/>
              <a:t>Выпускники\студенты последнего курса</a:t>
            </a:r>
            <a:endParaRPr lang="fr-FR" sz="2800" dirty="0" smtClean="0"/>
          </a:p>
          <a:p>
            <a:r>
              <a:rPr lang="ru-RU" sz="2800" dirty="0" smtClean="0"/>
              <a:t>Рекомендации преподавателей</a:t>
            </a:r>
            <a:endParaRPr lang="fr-FR" sz="2800" dirty="0" smtClean="0"/>
          </a:p>
          <a:p>
            <a:r>
              <a:rPr lang="ru-RU" sz="2800" dirty="0" smtClean="0"/>
              <a:t>Высокая мотивация на работу в производственной компании</a:t>
            </a:r>
            <a:endParaRPr lang="fr-FR" sz="2800" dirty="0" smtClean="0"/>
          </a:p>
          <a:p>
            <a:r>
              <a:rPr lang="ru-RU" sz="2800" dirty="0" smtClean="0"/>
              <a:t>Желание обучаться, автономность</a:t>
            </a:r>
            <a:endParaRPr lang="fr-FR" sz="2800" dirty="0" smtClean="0"/>
          </a:p>
          <a:p>
            <a:r>
              <a:rPr lang="ru-RU" sz="2800" dirty="0" smtClean="0"/>
              <a:t>Отличные навыки коммуникации, открытость</a:t>
            </a:r>
            <a:endParaRPr lang="fr-FR" sz="2800" dirty="0" smtClean="0"/>
          </a:p>
          <a:p>
            <a:r>
              <a:rPr lang="ru-RU" sz="2800" dirty="0" smtClean="0"/>
              <a:t>Язык: английский или французский</a:t>
            </a:r>
            <a:endParaRPr lang="fr-FR" sz="2800" dirty="0" smtClean="0"/>
          </a:p>
          <a:p>
            <a:r>
              <a:rPr lang="ru-RU" sz="2800" dirty="0" smtClean="0">
                <a:solidFill>
                  <a:srgbClr val="FF0000"/>
                </a:solidFill>
              </a:rPr>
              <a:t>Мобильность (по СНГ)</a:t>
            </a:r>
            <a:endParaRPr lang="fr-FR" sz="3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00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Детали подбора</a:t>
            </a:r>
            <a:r>
              <a:rPr lang="fr-FR" dirty="0" smtClean="0">
                <a:solidFill>
                  <a:schemeClr val="bg1"/>
                </a:solidFill>
              </a:rPr>
              <a:t>: </a:t>
            </a:r>
            <a:r>
              <a:rPr lang="ru-RU" dirty="0" smtClean="0">
                <a:solidFill>
                  <a:schemeClr val="bg1"/>
                </a:solidFill>
              </a:rPr>
              <a:t>процесс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90" y="1700808"/>
            <a:ext cx="8928992" cy="4237931"/>
          </a:xfrm>
        </p:spPr>
        <p:txBody>
          <a:bodyPr/>
          <a:lstStyle/>
          <a:p>
            <a:pPr lvl="1">
              <a:buFont typeface="Arial" pitchFamily="34" charset="0"/>
              <a:buChar char="•"/>
            </a:pPr>
            <a:r>
              <a:rPr lang="ru-RU" b="1" dirty="0" smtClean="0"/>
              <a:t>Пищевые, экономические и инженерные институты</a:t>
            </a:r>
            <a:r>
              <a:rPr lang="fr-FR" b="1" dirty="0" smtClean="0"/>
              <a:t> </a:t>
            </a:r>
            <a:r>
              <a:rPr lang="fr-FR" dirty="0" smtClean="0"/>
              <a:t>+ </a:t>
            </a:r>
            <a:r>
              <a:rPr lang="ru-RU" dirty="0" smtClean="0"/>
              <a:t>открытые источники поиска</a:t>
            </a:r>
            <a:endParaRPr lang="fr-FR" b="1" dirty="0" smtClean="0"/>
          </a:p>
          <a:p>
            <a:pPr lvl="1">
              <a:buFont typeface="Arial" pitchFamily="34" charset="0"/>
              <a:buChar char="•"/>
            </a:pPr>
            <a:r>
              <a:rPr lang="ru-RU" b="1" dirty="0" smtClean="0"/>
              <a:t>Выбор резюме</a:t>
            </a:r>
            <a:r>
              <a:rPr lang="ru-RU" dirty="0" smtClean="0"/>
              <a:t>, академическая успеваемость, рекомендации</a:t>
            </a:r>
            <a:endParaRPr lang="fr-FR" b="1" dirty="0" smtClean="0"/>
          </a:p>
          <a:p>
            <a:pPr lvl="1">
              <a:buFont typeface="Arial" pitchFamily="34" charset="0"/>
              <a:buChar char="•"/>
            </a:pPr>
            <a:r>
              <a:rPr lang="ru-RU" b="1" dirty="0" smtClean="0"/>
              <a:t>Первое собеседование в отделе персонала</a:t>
            </a:r>
            <a:endParaRPr lang="fr-FR" b="1" dirty="0" smtClean="0"/>
          </a:p>
          <a:p>
            <a:pPr lvl="1">
              <a:buFont typeface="Arial" pitchFamily="34" charset="0"/>
              <a:buChar char="•"/>
            </a:pPr>
            <a:r>
              <a:rPr lang="ru-RU" b="1" dirty="0" smtClean="0"/>
              <a:t>Второе собеседование </a:t>
            </a:r>
            <a:r>
              <a:rPr lang="ru-RU" dirty="0" smtClean="0"/>
              <a:t>3 менеджера из ключевых отделов (в том числе предполагаемый наставник)</a:t>
            </a:r>
          </a:p>
          <a:p>
            <a:pPr lvl="1">
              <a:buFont typeface="Arial" pitchFamily="34" charset="0"/>
              <a:buChar char="•"/>
            </a:pPr>
            <a:endParaRPr lang="fr-FR" dirty="0" smtClean="0"/>
          </a:p>
          <a:p>
            <a:pPr lvl="2">
              <a:buNone/>
            </a:pPr>
            <a:endParaRPr lang="ru-RU" b="1" dirty="0"/>
          </a:p>
          <a:p>
            <a:pPr lvl="2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Круглогодично</a:t>
            </a:r>
          </a:p>
          <a:p>
            <a:pPr>
              <a:buFont typeface="Wingdings" pitchFamily="2" charset="2"/>
              <a:buChar char="§"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97066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YSeledtsova\Desktop\CIS HR site\DSC_550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8092" b="8824"/>
          <a:stretch/>
        </p:blipFill>
        <p:spPr bwMode="auto">
          <a:xfrm>
            <a:off x="467544" y="1772816"/>
            <a:ext cx="818421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Romanenko\Desktop\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1368152" cy="648072"/>
          </a:xfrm>
          <a:prstGeom prst="rect">
            <a:avLst/>
          </a:prstGeom>
          <a:noFill/>
        </p:spPr>
      </p:pic>
      <p:pic>
        <p:nvPicPr>
          <p:cNvPr id="6" name="Рисунок 5" descr="GRP_lactalis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692696"/>
            <a:ext cx="19621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620688"/>
            <a:ext cx="19240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L_IS_RU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548680"/>
            <a:ext cx="1752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Offer – </a:t>
            </a:r>
            <a:r>
              <a:rPr lang="ru-RU" dirty="0" smtClean="0"/>
              <a:t>Предложение о работе</a:t>
            </a:r>
            <a:endParaRPr lang="ru-RU" dirty="0"/>
          </a:p>
        </p:txBody>
      </p:sp>
      <p:pic>
        <p:nvPicPr>
          <p:cNvPr id="4" name="Содержимое 3" descr="Задачи в оффере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212976"/>
            <a:ext cx="8640960" cy="2304256"/>
          </a:xfrm>
        </p:spPr>
      </p:pic>
      <p:sp>
        <p:nvSpPr>
          <p:cNvPr id="5" name="Прямоугольник 4"/>
          <p:cNvSpPr/>
          <p:nvPr/>
        </p:nvSpPr>
        <p:spPr>
          <a:xfrm>
            <a:off x="1619672" y="1772816"/>
            <a:ext cx="5184576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Пример задач, которые руководитель обязательно прописывает в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offer.</a:t>
            </a:r>
            <a:endParaRPr lang="ru-RU" sz="2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ЦЕЛЬ программы</a:t>
            </a:r>
            <a:r>
              <a:rPr lang="fr-FR" dirty="0" smtClean="0">
                <a:solidFill>
                  <a:schemeClr val="bg1"/>
                </a:solidFill>
              </a:rPr>
              <a:t>	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ru-RU" sz="2800" dirty="0" smtClean="0"/>
              <a:t>Подготовка </a:t>
            </a:r>
            <a:r>
              <a:rPr lang="ru-RU" sz="2800" b="1" dirty="0" smtClean="0"/>
              <a:t>кадрового резерва ведущих руководителей</a:t>
            </a:r>
            <a:r>
              <a:rPr lang="ru-RU" sz="2800" dirty="0" smtClean="0"/>
              <a:t> компании для поддержки будущего роста </a:t>
            </a:r>
          </a:p>
          <a:p>
            <a:endParaRPr lang="ru-RU" sz="1400" dirty="0" smtClean="0"/>
          </a:p>
          <a:p>
            <a:r>
              <a:rPr lang="ru-RU" sz="2800" b="1" dirty="0" smtClean="0"/>
              <a:t>Повышение квалификации наших будущих менеджеров</a:t>
            </a:r>
            <a:r>
              <a:rPr lang="ru-RU" sz="2800" dirty="0" smtClean="0"/>
              <a:t> для улучшения общего понимания бизнеса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pPr lvl="1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FF0000"/>
                </a:solidFill>
                <a:cs typeface="ＭＳ Ｐゴシック"/>
              </a:rPr>
              <a:t>Укрепить управление нашими заводами</a:t>
            </a:r>
          </a:p>
          <a:p>
            <a:endParaRPr lang="fr-FR" sz="2800" dirty="0" smtClean="0"/>
          </a:p>
          <a:p>
            <a:pPr>
              <a:buNone/>
            </a:pPr>
            <a:endParaRPr lang="fr-FR" dirty="0" smtClean="0"/>
          </a:p>
          <a:p>
            <a:pPr>
              <a:buClrTx/>
              <a:buFont typeface="Arial" pitchFamily="34" charset="0"/>
              <a:buChar char="•"/>
            </a:pPr>
            <a:endParaRPr lang="fr-FR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MRomanenko\Desktop\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1368152" cy="648072"/>
          </a:xfrm>
          <a:prstGeom prst="rect">
            <a:avLst/>
          </a:prstGeom>
          <a:noFill/>
        </p:spPr>
      </p:pic>
      <p:pic>
        <p:nvPicPr>
          <p:cNvPr id="5" name="Рисунок 4" descr="GRP_lactalis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692696"/>
            <a:ext cx="19621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20688"/>
            <a:ext cx="19240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L_IS_RUS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548680"/>
            <a:ext cx="1752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YSeledtsova\Desktop\CIS HR site\DSC_567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39552" y="1772816"/>
            <a:ext cx="8229600" cy="449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62880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544" y="1754227"/>
            <a:ext cx="813690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 smtClean="0"/>
              <a:t>В Ефремове и Московской области мы предлагаем кандидатам несколько вариантов ротации</a:t>
            </a:r>
            <a:r>
              <a:rPr lang="ru-RU" sz="1800" i="1" dirty="0"/>
              <a:t>:</a:t>
            </a:r>
            <a:endParaRPr lang="en-US" sz="1800" i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ПРЕДЛОЖЕНИЯ ПОЗИЦИЙ ДЛЯ РОТАЦИИ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/>
              <a:t> Сбор молока</a:t>
            </a:r>
            <a:endParaRPr lang="en-US" sz="1800" dirty="0" smtClean="0"/>
          </a:p>
          <a:p>
            <a:pPr>
              <a:buFont typeface="Arial" pitchFamily="34" charset="0"/>
              <a:buChar char="•"/>
            </a:pPr>
            <a:r>
              <a:rPr lang="ru-RU" sz="1800" dirty="0" smtClean="0"/>
              <a:t> </a:t>
            </a:r>
            <a:r>
              <a:rPr lang="en-US" sz="1800" dirty="0" smtClean="0"/>
              <a:t>R&amp;D</a:t>
            </a:r>
          </a:p>
          <a:p>
            <a:pPr>
              <a:buFont typeface="Arial" pitchFamily="34" charset="0"/>
              <a:buChar char="•"/>
            </a:pPr>
            <a:r>
              <a:rPr lang="ru-RU" sz="1800" b="1" dirty="0" smtClean="0">
                <a:solidFill>
                  <a:srgbClr val="FF0000"/>
                </a:solidFill>
              </a:rPr>
              <a:t> Производство </a:t>
            </a:r>
            <a:r>
              <a:rPr lang="en-US" sz="1800" b="1" dirty="0" smtClean="0">
                <a:solidFill>
                  <a:srgbClr val="FF0000"/>
                </a:solidFill>
              </a:rPr>
              <a:t>(</a:t>
            </a:r>
            <a:r>
              <a:rPr lang="ru-RU" sz="1800" b="1" dirty="0" smtClean="0">
                <a:solidFill>
                  <a:srgbClr val="FF0000"/>
                </a:solidFill>
              </a:rPr>
              <a:t>обязательно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/>
              <a:t> Процессы (технолог)</a:t>
            </a:r>
            <a:endParaRPr lang="en-US" sz="1800" dirty="0" smtClean="0"/>
          </a:p>
          <a:p>
            <a:pPr>
              <a:buFont typeface="Arial" pitchFamily="34" charset="0"/>
              <a:buChar char="•"/>
            </a:pPr>
            <a:r>
              <a:rPr lang="ru-RU" sz="1800" dirty="0" smtClean="0"/>
              <a:t> Управление проектами</a:t>
            </a:r>
            <a:endParaRPr lang="en-US" sz="1800" dirty="0" smtClean="0"/>
          </a:p>
          <a:p>
            <a:pPr>
              <a:buFont typeface="Arial" pitchFamily="34" charset="0"/>
              <a:buChar char="•"/>
            </a:pPr>
            <a:r>
              <a:rPr lang="ru-RU" sz="1800" dirty="0" smtClean="0"/>
              <a:t> Технический отдел</a:t>
            </a:r>
            <a:endParaRPr lang="en-US" sz="1800" dirty="0" smtClean="0"/>
          </a:p>
          <a:p>
            <a:pPr>
              <a:buFont typeface="Arial" pitchFamily="34" charset="0"/>
              <a:buChar char="•"/>
            </a:pPr>
            <a:r>
              <a:rPr lang="ru-RU" sz="1800" b="1" dirty="0" smtClean="0"/>
              <a:t> Качество/Лаборатория </a:t>
            </a:r>
            <a:endParaRPr lang="en-US" sz="1800" b="1" dirty="0" smtClean="0"/>
          </a:p>
          <a:p>
            <a:pPr>
              <a:buFont typeface="Arial" pitchFamily="34" charset="0"/>
              <a:buChar char="•"/>
            </a:pPr>
            <a:r>
              <a:rPr lang="ru-RU" sz="1800" dirty="0" smtClean="0"/>
              <a:t> Финансовый контроль</a:t>
            </a:r>
            <a:endParaRPr lang="en-US" sz="1800" dirty="0" smtClean="0"/>
          </a:p>
          <a:p>
            <a:endParaRPr lang="en-US" sz="1800" dirty="0" smtClean="0"/>
          </a:p>
          <a:p>
            <a:pPr>
              <a:buFont typeface="Arial" pitchFamily="34" charset="0"/>
              <a:buChar char="•"/>
            </a:pPr>
            <a:endParaRPr lang="en-US" sz="18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1800" b="1" i="1" u="sng" dirty="0" smtClean="0">
                <a:solidFill>
                  <a:srgbClr val="FF0000"/>
                </a:solidFill>
              </a:rPr>
              <a:t> </a:t>
            </a:r>
            <a:r>
              <a:rPr lang="ru-RU" sz="1600" b="1" i="1" u="sng" dirty="0" smtClean="0">
                <a:solidFill>
                  <a:srgbClr val="FF0000"/>
                </a:solidFill>
              </a:rPr>
              <a:t>Студенты  могут выбрать 3 из областей, предложенных в списке 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u="sng" dirty="0" smtClean="0">
                <a:solidFill>
                  <a:srgbClr val="FF0000"/>
                </a:solidFill>
              </a:rPr>
              <a:t> Ротация в отделе производства обязательна</a:t>
            </a:r>
            <a:endParaRPr lang="en-US" sz="1600" b="1" i="1" u="sng" dirty="0" smtClean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3479" t="28172" r="35529" b="20641"/>
          <a:stretch>
            <a:fillRect/>
          </a:stretch>
        </p:blipFill>
        <p:spPr bwMode="auto">
          <a:xfrm>
            <a:off x="5940152" y="2780928"/>
            <a:ext cx="2808312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9512" y="485800"/>
            <a:ext cx="8964488" cy="1143000"/>
          </a:xfrm>
          <a:prstGeom prst="rect">
            <a:avLst/>
          </a:prstGeom>
        </p:spPr>
        <p:txBody>
          <a:bodyPr/>
          <a:lstStyle/>
          <a:p>
            <a:pPr lvl="0" algn="ctr" defTabSz="457200" eaLnBrk="0" hangingPunct="0"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Содержание программы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После 1,5 лет…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Image 10" descr="manager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36912"/>
            <a:ext cx="180020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995936" y="1484784"/>
            <a:ext cx="8136904" cy="4131109"/>
          </a:xfrm>
          <a:prstGeom prst="rect">
            <a:avLst/>
          </a:prstGeom>
          <a:noFill/>
          <a:ln>
            <a:noFill/>
          </a:ln>
          <a:extLst/>
        </p:spPr>
        <p:txBody>
          <a:bodyPr numCol="2" spcCol="288000"/>
          <a:lstStyle/>
          <a:p>
            <a:pPr marL="285750" indent="-285750">
              <a:spcBef>
                <a:spcPct val="20000"/>
              </a:spcBef>
              <a:buClr>
                <a:srgbClr val="FF017F"/>
              </a:buClr>
              <a:buFont typeface="Wingdings" charset="2"/>
              <a:buChar char="§"/>
              <a:defRPr/>
            </a:pPr>
            <a:endParaRPr lang="en-GB" sz="1800" dirty="0" smtClean="0">
              <a:solidFill>
                <a:srgbClr val="FF017F"/>
              </a:solidFill>
              <a:latin typeface="Tahom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683568" y="2492896"/>
            <a:ext cx="576064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1619672" y="1916832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1907704" y="2492896"/>
            <a:ext cx="216024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07904" y="2051883"/>
            <a:ext cx="5184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buClr>
                <a:srgbClr val="FF017F"/>
              </a:buClr>
              <a:buFont typeface="Wingdings" charset="2"/>
              <a:buChar char="§"/>
              <a:defRPr/>
            </a:pPr>
            <a:r>
              <a:rPr lang="ru-RU" sz="2000" dirty="0" smtClean="0">
                <a:solidFill>
                  <a:srgbClr val="E14396"/>
                </a:solidFill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Высококвалифицированный специалист</a:t>
            </a:r>
          </a:p>
          <a:p>
            <a:pPr marL="285750" indent="-285750">
              <a:spcBef>
                <a:spcPct val="20000"/>
              </a:spcBef>
              <a:buClr>
                <a:srgbClr val="FF017F"/>
              </a:buClr>
              <a:buFont typeface="Wingdings" charset="2"/>
              <a:buChar char="§"/>
              <a:defRPr/>
            </a:pPr>
            <a:r>
              <a:rPr lang="ru-RU" sz="2000" dirty="0" smtClean="0">
                <a:solidFill>
                  <a:srgbClr val="002060"/>
                </a:solidFill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Всестороннее понимание бизнеса</a:t>
            </a:r>
            <a:endParaRPr lang="en-GB" sz="2000" dirty="0" smtClean="0">
              <a:solidFill>
                <a:srgbClr val="002060"/>
              </a:solidFill>
              <a:latin typeface="Tahoma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marL="285750" indent="-285750">
              <a:spcBef>
                <a:spcPct val="20000"/>
              </a:spcBef>
              <a:buClr>
                <a:srgbClr val="FF017F"/>
              </a:buClr>
              <a:buFont typeface="Wingdings" charset="2"/>
              <a:buChar char="§"/>
              <a:defRPr/>
            </a:pPr>
            <a:r>
              <a:rPr lang="ru-RU" sz="2000" dirty="0" smtClean="0">
                <a:solidFill>
                  <a:srgbClr val="002060"/>
                </a:solidFill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Управленческие навыки</a:t>
            </a:r>
            <a:endParaRPr lang="en-GB" sz="2000" dirty="0" smtClean="0">
              <a:solidFill>
                <a:srgbClr val="E14396"/>
              </a:solidFill>
              <a:latin typeface="Tahoma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marL="285750" indent="-285750">
              <a:spcBef>
                <a:spcPct val="20000"/>
              </a:spcBef>
              <a:buClr>
                <a:srgbClr val="FF017F"/>
              </a:buClr>
              <a:buFont typeface="Wingdings" charset="2"/>
              <a:buChar char="§"/>
              <a:defRPr/>
            </a:pPr>
            <a:r>
              <a:rPr lang="ru-RU" sz="2000" dirty="0" smtClean="0">
                <a:solidFill>
                  <a:srgbClr val="E14396"/>
                </a:solidFill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Отличное понимание корпоративной культуры Компании</a:t>
            </a:r>
            <a:endParaRPr lang="en-GB" sz="2000" dirty="0" smtClean="0">
              <a:solidFill>
                <a:srgbClr val="E14396"/>
              </a:solidFill>
              <a:latin typeface="Tahoma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marL="285750" indent="-285750">
              <a:spcBef>
                <a:spcPct val="20000"/>
              </a:spcBef>
              <a:buClr>
                <a:srgbClr val="FF017F"/>
              </a:buClr>
              <a:buFont typeface="Wingdings" charset="2"/>
              <a:buChar char="§"/>
              <a:defRPr/>
            </a:pPr>
            <a:r>
              <a:rPr lang="ru-RU" sz="2000" dirty="0" smtClean="0">
                <a:solidFill>
                  <a:srgbClr val="002060"/>
                </a:solidFill>
                <a:latin typeface="Tahoma" pitchFamily="-1" charset="0"/>
                <a:ea typeface="ＭＳ Ｐゴシック" pitchFamily="-1" charset="-128"/>
                <a:cs typeface="ＭＳ Ｐゴシック" pitchFamily="-1" charset="-128"/>
              </a:rPr>
              <a:t>Гибкий и открытый подход к решению проблем</a:t>
            </a:r>
          </a:p>
          <a:p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691680" y="191683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Технический отдел</a:t>
            </a:r>
            <a:endParaRPr lang="ru-RU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216024" y="206084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Качество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83568" y="1556792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Производство</a:t>
            </a:r>
            <a:endParaRPr lang="ru-RU" sz="1800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2874031" y="5229200"/>
            <a:ext cx="1584176" cy="6480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932548" y="5015728"/>
            <a:ext cx="3131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Позиция - менеджер на производстве</a:t>
            </a:r>
            <a:endParaRPr lang="ru-RU" b="1" dirty="0"/>
          </a:p>
        </p:txBody>
      </p:sp>
      <p:pic>
        <p:nvPicPr>
          <p:cNvPr id="14" name="Picture 2"/>
          <p:cNvPicPr>
            <a:picLocks noGrp="1"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549" t="16551" r="30333" b="31605"/>
          <a:stretch/>
        </p:blipFill>
        <p:spPr bwMode="auto">
          <a:xfrm>
            <a:off x="6948264" y="118520"/>
            <a:ext cx="2051720" cy="1876642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/>
          <p:cNvSpPr txBox="1">
            <a:spLocks/>
          </p:cNvSpPr>
          <p:nvPr/>
        </p:nvSpPr>
        <p:spPr bwMode="auto">
          <a:xfrm>
            <a:off x="395536" y="332656"/>
            <a:ext cx="8604374" cy="91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ru-RU" sz="4000" dirty="0">
                <a:solidFill>
                  <a:srgbClr val="FFFFFF"/>
                </a:solidFill>
              </a:rPr>
              <a:t>Уважение к </a:t>
            </a:r>
            <a:r>
              <a:rPr lang="ru-RU" sz="6000" dirty="0">
                <a:solidFill>
                  <a:srgbClr val="FFFFFF"/>
                </a:solidFill>
              </a:rPr>
              <a:t>культуре</a:t>
            </a:r>
            <a:endParaRPr lang="en-GB" sz="6000" dirty="0">
              <a:solidFill>
                <a:srgbClr val="FFFFFF"/>
              </a:solidFill>
            </a:endParaRPr>
          </a:p>
        </p:txBody>
      </p:sp>
      <p:grpSp>
        <p:nvGrpSpPr>
          <p:cNvPr id="2" name="Grouper 1"/>
          <p:cNvGrpSpPr>
            <a:grpSpLocks/>
          </p:cNvGrpSpPr>
          <p:nvPr/>
        </p:nvGrpSpPr>
        <p:grpSpPr bwMode="auto">
          <a:xfrm>
            <a:off x="395288" y="5084763"/>
            <a:ext cx="7129462" cy="863600"/>
            <a:chOff x="395536" y="5084763"/>
            <a:chExt cx="7129214" cy="863600"/>
          </a:xfrm>
        </p:grpSpPr>
        <p:sp>
          <p:nvSpPr>
            <p:cNvPr id="21510" name="Rectangle 8"/>
            <p:cNvSpPr>
              <a:spLocks noChangeArrowheads="1"/>
            </p:cNvSpPr>
            <p:nvPr/>
          </p:nvSpPr>
          <p:spPr bwMode="auto">
            <a:xfrm>
              <a:off x="638415" y="5084763"/>
              <a:ext cx="6886335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FF017F"/>
                </a:buClr>
              </a:pPr>
              <a:r>
                <a:rPr lang="ru-RU" sz="3000" dirty="0">
                  <a:solidFill>
                    <a:srgbClr val="137CA7"/>
                  </a:solidFill>
                </a:rPr>
                <a:t>Остаемся верными своим </a:t>
              </a:r>
              <a:r>
                <a:rPr lang="ru-RU" sz="3000" dirty="0">
                  <a:solidFill>
                    <a:srgbClr val="FF017F"/>
                  </a:solidFill>
                </a:rPr>
                <a:t>традициям</a:t>
              </a:r>
              <a:endParaRPr lang="en-GB" sz="1800" dirty="0">
                <a:solidFill>
                  <a:srgbClr val="137CA7"/>
                </a:solidFill>
              </a:endParaRPr>
            </a:p>
            <a:p>
              <a:pPr>
                <a:spcBef>
                  <a:spcPct val="20000"/>
                </a:spcBef>
                <a:buClr>
                  <a:srgbClr val="FF017F"/>
                </a:buClr>
              </a:pPr>
              <a:r>
                <a:rPr lang="ru-RU" sz="1800" dirty="0">
                  <a:solidFill>
                    <a:srgbClr val="137CA7"/>
                  </a:solidFill>
                </a:rPr>
                <a:t>Штаб квартира Группы находится </a:t>
              </a:r>
              <a:r>
                <a:rPr lang="ru-RU" sz="1800" dirty="0" smtClean="0">
                  <a:solidFill>
                    <a:srgbClr val="137CA7"/>
                  </a:solidFill>
                </a:rPr>
                <a:t>в </a:t>
              </a:r>
              <a:r>
                <a:rPr lang="ru-RU" sz="1800" dirty="0">
                  <a:solidFill>
                    <a:srgbClr val="137CA7"/>
                  </a:solidFill>
                </a:rPr>
                <a:t>городе </a:t>
              </a:r>
              <a:r>
                <a:rPr lang="ru-RU" sz="1800" dirty="0" err="1">
                  <a:solidFill>
                    <a:srgbClr val="137CA7"/>
                  </a:solidFill>
                </a:rPr>
                <a:t>Лаваль</a:t>
              </a:r>
              <a:r>
                <a:rPr lang="ru-RU" sz="1800" dirty="0">
                  <a:solidFill>
                    <a:srgbClr val="137CA7"/>
                  </a:solidFill>
                </a:rPr>
                <a:t>, там же, где и первая сыроварня Андре </a:t>
              </a:r>
              <a:r>
                <a:rPr lang="ru-RU" sz="1800" dirty="0" err="1">
                  <a:solidFill>
                    <a:srgbClr val="137CA7"/>
                  </a:solidFill>
                </a:rPr>
                <a:t>Бенье</a:t>
              </a:r>
              <a:r>
                <a:rPr lang="ru-RU" sz="1800" dirty="0">
                  <a:solidFill>
                    <a:srgbClr val="137CA7"/>
                  </a:solidFill>
                </a:rPr>
                <a:t>.</a:t>
              </a:r>
              <a:endParaRPr lang="en-GB" sz="1800" dirty="0">
                <a:solidFill>
                  <a:srgbClr val="137CA7"/>
                </a:solidFill>
              </a:endParaRPr>
            </a:p>
          </p:txBody>
        </p:sp>
        <p:pic>
          <p:nvPicPr>
            <p:cNvPr id="21511" name="Image 57" descr="fleche_puc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301208"/>
              <a:ext cx="19685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08" name="Image 1" descr="lactopo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412875"/>
            <a:ext cx="9288463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Image 2" descr="france_localisatio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581128"/>
            <a:ext cx="1290637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02287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YSeledtsova\Desktop\CIS HR site\DSC_528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001" t="8232" r="3480" b="12140"/>
          <a:stretch/>
        </p:blipFill>
        <p:spPr bwMode="auto">
          <a:xfrm>
            <a:off x="467544" y="1844824"/>
            <a:ext cx="8229600" cy="447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Romanenko\Desktop\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1368152" cy="648072"/>
          </a:xfrm>
          <a:prstGeom prst="rect">
            <a:avLst/>
          </a:prstGeom>
          <a:noFill/>
        </p:spPr>
      </p:pic>
      <p:pic>
        <p:nvPicPr>
          <p:cNvPr id="6" name="Рисунок 5" descr="GRP_lactalis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692696"/>
            <a:ext cx="19621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620688"/>
            <a:ext cx="19240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L_IS_RU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548680"/>
            <a:ext cx="1752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 1" descr="Der_Cou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-100013"/>
            <a:ext cx="9266238" cy="700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itre 1"/>
          <p:cNvSpPr txBox="1">
            <a:spLocks/>
          </p:cNvSpPr>
          <p:nvPr/>
        </p:nvSpPr>
        <p:spPr bwMode="auto">
          <a:xfrm>
            <a:off x="755575" y="4293096"/>
            <a:ext cx="777686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4400" b="1" dirty="0"/>
              <a:t>ОТПРАВЬТЕ РЕЗЮМЕ</a:t>
            </a:r>
            <a:endParaRPr lang="ru-RU" sz="4400" dirty="0"/>
          </a:p>
          <a:p>
            <a:pPr algn="ctr"/>
            <a:r>
              <a:rPr lang="en-US" sz="4400" b="1" dirty="0"/>
              <a:t>hr@lactalis.ru </a:t>
            </a:r>
            <a:endParaRPr lang="ru-RU" sz="4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972" y="5075857"/>
            <a:ext cx="1622952" cy="160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549" t="16551" r="30333" b="31605"/>
          <a:stretch/>
        </p:blipFill>
        <p:spPr bwMode="auto">
          <a:xfrm>
            <a:off x="6948264" y="118520"/>
            <a:ext cx="2051720" cy="1876642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85549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 txBox="1">
            <a:spLocks/>
          </p:cNvSpPr>
          <p:nvPr/>
        </p:nvSpPr>
        <p:spPr bwMode="auto">
          <a:xfrm>
            <a:off x="547688" y="430213"/>
            <a:ext cx="83883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ru-RU" sz="3200" dirty="0">
                <a:solidFill>
                  <a:srgbClr val="FFFFFF"/>
                </a:solidFill>
                <a:cs typeface="Tahoma" charset="0"/>
              </a:rPr>
              <a:t>Более</a:t>
            </a:r>
            <a:r>
              <a:rPr lang="en-GB" sz="3200" dirty="0">
                <a:solidFill>
                  <a:srgbClr val="FFFFFF"/>
                </a:solidFill>
                <a:cs typeface="Tahoma" charset="0"/>
              </a:rPr>
              <a:t> </a:t>
            </a:r>
            <a:r>
              <a:rPr lang="ru-RU" sz="6000" dirty="0">
                <a:solidFill>
                  <a:srgbClr val="FFFFFF"/>
                </a:solidFill>
                <a:cs typeface="Tahoma" charset="0"/>
              </a:rPr>
              <a:t>80 лет </a:t>
            </a:r>
            <a:r>
              <a:rPr lang="ru-RU" sz="3200" dirty="0">
                <a:solidFill>
                  <a:srgbClr val="FFFFFF"/>
                </a:solidFill>
                <a:cs typeface="Tahoma" charset="0"/>
              </a:rPr>
              <a:t>истории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45060" name="Rectangle 24"/>
          <p:cNvSpPr>
            <a:spLocks noChangeArrowheads="1"/>
          </p:cNvSpPr>
          <p:nvPr/>
        </p:nvSpPr>
        <p:spPr bwMode="auto">
          <a:xfrm>
            <a:off x="1241425" y="2997200"/>
            <a:ext cx="721900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17F"/>
              </a:buClr>
              <a:buFont typeface="Wingdings" charset="0"/>
              <a:buChar char="§"/>
            </a:pPr>
            <a:r>
              <a:rPr lang="en-GB" sz="1400" dirty="0">
                <a:solidFill>
                  <a:srgbClr val="137CA7"/>
                </a:solidFill>
              </a:rPr>
              <a:t> </a:t>
            </a:r>
            <a:r>
              <a:rPr lang="ru-RU" sz="2000" dirty="0" smtClean="0">
                <a:solidFill>
                  <a:srgbClr val="137CA7"/>
                </a:solidFill>
              </a:rPr>
              <a:t>Высокий </a:t>
            </a:r>
            <a:r>
              <a:rPr lang="ru-RU" sz="2000" dirty="0">
                <a:solidFill>
                  <a:srgbClr val="137CA7"/>
                </a:solidFill>
              </a:rPr>
              <a:t>темп роста в период с 1970 по 1990, </a:t>
            </a:r>
            <a:r>
              <a:rPr lang="ru-RU" sz="2000" dirty="0" smtClean="0">
                <a:solidFill>
                  <a:srgbClr val="137CA7"/>
                </a:solidFill>
              </a:rPr>
              <a:t>сначала </a:t>
            </a:r>
            <a:r>
              <a:rPr lang="ru-RU" sz="2000" dirty="0">
                <a:solidFill>
                  <a:srgbClr val="137CA7"/>
                </a:solidFill>
              </a:rPr>
              <a:t>на западе Франции, и впоследствии</a:t>
            </a:r>
            <a:r>
              <a:rPr lang="en-US" sz="2000" dirty="0">
                <a:solidFill>
                  <a:srgbClr val="137CA7"/>
                </a:solidFill>
              </a:rPr>
              <a:t> </a:t>
            </a:r>
            <a:r>
              <a:rPr lang="ru-RU" sz="2000" dirty="0">
                <a:solidFill>
                  <a:srgbClr val="137CA7"/>
                </a:solidFill>
              </a:rPr>
              <a:t>на национальном уровне, после запуска марки </a:t>
            </a:r>
            <a:r>
              <a:rPr lang="en-GB" sz="2000" dirty="0" err="1">
                <a:solidFill>
                  <a:srgbClr val="FF017F"/>
                </a:solidFill>
              </a:rPr>
              <a:t>Président</a:t>
            </a:r>
            <a:r>
              <a:rPr lang="ru-RU" sz="2000" dirty="0">
                <a:solidFill>
                  <a:srgbClr val="FF017F"/>
                </a:solidFill>
              </a:rPr>
              <a:t> </a:t>
            </a:r>
            <a:r>
              <a:rPr lang="ru-RU" sz="2000" dirty="0">
                <a:solidFill>
                  <a:srgbClr val="137CA7"/>
                </a:solidFill>
              </a:rPr>
              <a:t> в </a:t>
            </a:r>
            <a:r>
              <a:rPr lang="ru-RU" sz="2000" dirty="0">
                <a:solidFill>
                  <a:srgbClr val="FF017F"/>
                </a:solidFill>
              </a:rPr>
              <a:t>1968</a:t>
            </a:r>
            <a:r>
              <a:rPr lang="ru-RU" sz="2000" dirty="0">
                <a:solidFill>
                  <a:srgbClr val="137CA7"/>
                </a:solidFill>
              </a:rPr>
              <a:t> году </a:t>
            </a:r>
            <a:r>
              <a:rPr lang="en-GB" sz="2000" dirty="0">
                <a:solidFill>
                  <a:srgbClr val="137CA7"/>
                </a:solidFill>
              </a:rPr>
              <a:t> </a:t>
            </a:r>
            <a:r>
              <a:rPr lang="ru-RU" sz="2000" dirty="0">
                <a:solidFill>
                  <a:srgbClr val="137CA7"/>
                </a:solidFill>
              </a:rPr>
              <a:t>и приобретения многочисленных заводов по производству сырных изделий по всей стране</a:t>
            </a:r>
            <a:endParaRPr lang="en-GB" sz="2000" dirty="0">
              <a:solidFill>
                <a:srgbClr val="137CA7"/>
              </a:solidFill>
            </a:endParaRPr>
          </a:p>
        </p:txBody>
      </p:sp>
      <p:sp>
        <p:nvSpPr>
          <p:cNvPr id="45061" name="Rectangle 26"/>
          <p:cNvSpPr>
            <a:spLocks noChangeArrowheads="1"/>
          </p:cNvSpPr>
          <p:nvPr/>
        </p:nvSpPr>
        <p:spPr bwMode="auto">
          <a:xfrm>
            <a:off x="1247775" y="4797425"/>
            <a:ext cx="68849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17F"/>
              </a:buClr>
              <a:buFont typeface="Wingdings" charset="0"/>
              <a:buChar char="§"/>
            </a:pPr>
            <a:r>
              <a:rPr lang="ru-RU" sz="2000" dirty="0">
                <a:solidFill>
                  <a:srgbClr val="137CA7"/>
                </a:solidFill>
              </a:rPr>
              <a:t>Рост с </a:t>
            </a:r>
            <a:r>
              <a:rPr lang="en-GB" sz="2000" b="1" dirty="0">
                <a:solidFill>
                  <a:srgbClr val="137CA7"/>
                </a:solidFill>
              </a:rPr>
              <a:t>1990 </a:t>
            </a:r>
            <a:r>
              <a:rPr lang="ru-RU" sz="2000" b="1" dirty="0">
                <a:solidFill>
                  <a:srgbClr val="137CA7"/>
                </a:solidFill>
              </a:rPr>
              <a:t>по</a:t>
            </a:r>
            <a:r>
              <a:rPr lang="en-GB" sz="2000" b="1" dirty="0">
                <a:solidFill>
                  <a:srgbClr val="137CA7"/>
                </a:solidFill>
              </a:rPr>
              <a:t> 2000</a:t>
            </a:r>
            <a:r>
              <a:rPr lang="ru-RU" sz="2000" b="1" dirty="0">
                <a:solidFill>
                  <a:srgbClr val="137CA7"/>
                </a:solidFill>
              </a:rPr>
              <a:t> год </a:t>
            </a:r>
            <a:r>
              <a:rPr lang="en-GB" sz="2000" dirty="0">
                <a:solidFill>
                  <a:srgbClr val="137CA7"/>
                </a:solidFill>
              </a:rPr>
              <a:t>: </a:t>
            </a:r>
            <a:r>
              <a:rPr lang="ru-RU" sz="2000" dirty="0">
                <a:solidFill>
                  <a:srgbClr val="137CA7"/>
                </a:solidFill>
              </a:rPr>
              <a:t>последовательное расширение в Западную , а затем Восточную Европу, в США и страны СНГ</a:t>
            </a:r>
            <a:endParaRPr lang="en-GB" sz="2000" b="1" dirty="0">
              <a:solidFill>
                <a:srgbClr val="137CA7"/>
              </a:solidFill>
            </a:endParaRPr>
          </a:p>
        </p:txBody>
      </p:sp>
      <p:grpSp>
        <p:nvGrpSpPr>
          <p:cNvPr id="2" name="Grouper 2"/>
          <p:cNvGrpSpPr>
            <a:grpSpLocks/>
          </p:cNvGrpSpPr>
          <p:nvPr/>
        </p:nvGrpSpPr>
        <p:grpSpPr bwMode="auto">
          <a:xfrm>
            <a:off x="755650" y="1643063"/>
            <a:ext cx="8136830" cy="984250"/>
            <a:chOff x="755576" y="1643063"/>
            <a:chExt cx="8137198" cy="984263"/>
          </a:xfrm>
        </p:grpSpPr>
        <p:sp>
          <p:nvSpPr>
            <p:cNvPr id="8198" name="Rectangle 22"/>
            <p:cNvSpPr>
              <a:spLocks noChangeArrowheads="1"/>
            </p:cNvSpPr>
            <p:nvPr/>
          </p:nvSpPr>
          <p:spPr bwMode="auto">
            <a:xfrm>
              <a:off x="1041689" y="1643063"/>
              <a:ext cx="7851085" cy="984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ru-RU" sz="3000" dirty="0">
                  <a:solidFill>
                    <a:srgbClr val="FF1388"/>
                  </a:solidFill>
                </a:rPr>
                <a:t>В 1955 году </a:t>
              </a:r>
              <a:r>
                <a:rPr lang="ru-RU" dirty="0">
                  <a:solidFill>
                    <a:srgbClr val="137CA7"/>
                  </a:solidFill>
                </a:rPr>
                <a:t>принял бразды правления его сын </a:t>
              </a:r>
              <a:r>
                <a:rPr lang="ru-RU" sz="3000" dirty="0" smtClean="0">
                  <a:solidFill>
                    <a:srgbClr val="FF1388"/>
                  </a:solidFill>
                </a:rPr>
                <a:t>Мишель</a:t>
              </a:r>
              <a:r>
                <a:rPr lang="en-GB" sz="2000" dirty="0" smtClean="0">
                  <a:solidFill>
                    <a:srgbClr val="137CA7"/>
                  </a:solidFill>
                </a:rPr>
                <a:t> </a:t>
              </a:r>
              <a:r>
                <a:rPr lang="ru-RU" sz="3000" dirty="0" err="1" smtClean="0">
                  <a:solidFill>
                    <a:srgbClr val="FF1388"/>
                  </a:solidFill>
                </a:rPr>
                <a:t>Бенье</a:t>
              </a:r>
              <a:endParaRPr lang="en-GB" sz="3000" dirty="0">
                <a:solidFill>
                  <a:srgbClr val="FF1388"/>
                </a:solidFill>
              </a:endParaRPr>
            </a:p>
          </p:txBody>
        </p:sp>
        <p:pic>
          <p:nvPicPr>
            <p:cNvPr id="8199" name="Image 57" descr="fleche_puc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844824"/>
              <a:ext cx="19685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932979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roissance_mondia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6912768" cy="445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re 1"/>
          <p:cNvSpPr txBox="1">
            <a:spLocks/>
          </p:cNvSpPr>
          <p:nvPr/>
        </p:nvSpPr>
        <p:spPr bwMode="auto">
          <a:xfrm>
            <a:off x="684213" y="430213"/>
            <a:ext cx="83883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4168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ru-RU" sz="3200" dirty="0">
                <a:solidFill>
                  <a:srgbClr val="FFFFFF"/>
                </a:solidFill>
                <a:cs typeface="Tahoma" charset="0"/>
              </a:rPr>
              <a:t>Более</a:t>
            </a:r>
            <a:r>
              <a:rPr lang="en-GB" sz="3200" dirty="0">
                <a:solidFill>
                  <a:srgbClr val="FFFFFF"/>
                </a:solidFill>
                <a:cs typeface="Tahoma" charset="0"/>
              </a:rPr>
              <a:t> </a:t>
            </a:r>
            <a:r>
              <a:rPr lang="ru-RU" sz="6000" dirty="0" smtClean="0">
                <a:solidFill>
                  <a:srgbClr val="FFFFFF"/>
                </a:solidFill>
                <a:cs typeface="Tahoma" charset="0"/>
              </a:rPr>
              <a:t>80 лет </a:t>
            </a:r>
            <a:r>
              <a:rPr lang="ru-RU" sz="3200" dirty="0" smtClean="0">
                <a:solidFill>
                  <a:srgbClr val="FFFFFF"/>
                </a:solidFill>
                <a:cs typeface="Tahoma" charset="0"/>
              </a:rPr>
              <a:t>истории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9220" name="Rectangle 9"/>
          <p:cNvSpPr>
            <a:spLocks noChangeArrowheads="1"/>
          </p:cNvSpPr>
          <p:nvPr/>
        </p:nvSpPr>
        <p:spPr bwMode="auto">
          <a:xfrm>
            <a:off x="1049338" y="1628775"/>
            <a:ext cx="809466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000" dirty="0">
                <a:solidFill>
                  <a:srgbClr val="FF1388"/>
                </a:solidFill>
              </a:rPr>
              <a:t>С 2000</a:t>
            </a:r>
            <a:r>
              <a:rPr lang="en-GB" sz="3000" dirty="0">
                <a:solidFill>
                  <a:srgbClr val="FF1388"/>
                </a:solidFill>
              </a:rPr>
              <a:t>, </a:t>
            </a:r>
            <a:r>
              <a:rPr lang="ru-RU" sz="3000" dirty="0" smtClean="0">
                <a:solidFill>
                  <a:srgbClr val="FF1388"/>
                </a:solidFill>
              </a:rPr>
              <a:t>Эммануэль </a:t>
            </a:r>
            <a:r>
              <a:rPr lang="ru-RU" sz="3000" dirty="0" err="1">
                <a:solidFill>
                  <a:srgbClr val="FF1388"/>
                </a:solidFill>
              </a:rPr>
              <a:t>Бенье</a:t>
            </a:r>
            <a:r>
              <a:rPr lang="ru-RU" sz="3000" dirty="0">
                <a:solidFill>
                  <a:srgbClr val="FF1388"/>
                </a:solidFill>
              </a:rPr>
              <a:t> </a:t>
            </a:r>
            <a:r>
              <a:rPr lang="ru-RU" dirty="0">
                <a:solidFill>
                  <a:srgbClr val="137CA7"/>
                </a:solidFill>
              </a:rPr>
              <a:t>осуществляет контроль за набирающим обороты расширением Группы по всему миру</a:t>
            </a:r>
            <a:endParaRPr lang="en-GB" dirty="0">
              <a:solidFill>
                <a:srgbClr val="137CA7"/>
              </a:solidFill>
            </a:endParaRPr>
          </a:p>
        </p:txBody>
      </p:sp>
      <p:pic>
        <p:nvPicPr>
          <p:cNvPr id="9221" name="Image 57" descr="fleche_puc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5"/>
            <a:ext cx="19685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Image 6" descr="logo_LACTALI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357563"/>
            <a:ext cx="197961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9668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413792"/>
            <a:ext cx="8964488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О компании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YSeledtsova\AppData\Local\Microsoft\Windows\Temporary Internet Files\Content.Outlook\K34200SG\lactalis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61" t="38286" r="13862" b="43238"/>
          <a:stretch/>
        </p:blipFill>
        <p:spPr bwMode="auto">
          <a:xfrm>
            <a:off x="-1" y="2905467"/>
            <a:ext cx="9144001" cy="39079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536174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/>
              <a:t>Компания Лакталис (55 000 сотрудников, 211 заводов в 76 странах) является мировым лидером по производству молочных продуктов. Она владеет такими престижными марками, как PRESIDENT, GALBANI, SOCIETE, DOLCE и др. Штаб-квартира находится в городе </a:t>
            </a:r>
            <a:r>
              <a:rPr lang="ru-RU" sz="1800" dirty="0" err="1"/>
              <a:t>Лаваль</a:t>
            </a:r>
            <a:r>
              <a:rPr lang="ru-RU" sz="1800" dirty="0"/>
              <a:t>, Франция. </a:t>
            </a:r>
          </a:p>
        </p:txBody>
      </p:sp>
    </p:spTree>
    <p:extLst>
      <p:ext uri="{BB962C8B-B14F-4D97-AF65-F5344CB8AC3E}">
        <p14:creationId xmlns="" xmlns:p14="http://schemas.microsoft.com/office/powerpoint/2010/main" val="227717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Seledtsova\Desktop\CIS HR site\DSC_58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8437" b="8243"/>
          <a:stretch/>
        </p:blipFill>
        <p:spPr bwMode="auto">
          <a:xfrm>
            <a:off x="827584" y="1844824"/>
            <a:ext cx="734481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Romanenko\Desktop\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20688"/>
            <a:ext cx="1368152" cy="648072"/>
          </a:xfrm>
          <a:prstGeom prst="rect">
            <a:avLst/>
          </a:prstGeom>
          <a:noFill/>
        </p:spPr>
      </p:pic>
      <p:pic>
        <p:nvPicPr>
          <p:cNvPr id="4" name="Рисунок 3" descr="GRP_lactalis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692696"/>
            <a:ext cx="19621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620688"/>
            <a:ext cx="19240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L_IS_RU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548680"/>
            <a:ext cx="1752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447675"/>
            <a:ext cx="8501062" cy="838200"/>
          </a:xfrm>
        </p:spPr>
        <p:txBody>
          <a:bodyPr/>
          <a:lstStyle/>
          <a:p>
            <a:r>
              <a:rPr lang="ru-RU" sz="3600" dirty="0" smtClean="0">
                <a:solidFill>
                  <a:srgbClr val="FFFFFF"/>
                </a:solidFill>
                <a:latin typeface="Tahoma" charset="0"/>
                <a:cs typeface="Tahoma" charset="0"/>
              </a:rPr>
              <a:t>Брендовая стратегия</a:t>
            </a:r>
            <a:endParaRPr lang="en-GB" sz="3600" dirty="0">
              <a:solidFill>
                <a:srgbClr val="FFFFFF"/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pic>
        <p:nvPicPr>
          <p:cNvPr id="34819" name="Image 37" descr="Brand Architecture Group_in Plaquette SIAL20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73" b="77394"/>
          <a:stretch>
            <a:fillRect/>
          </a:stretch>
        </p:blipFill>
        <p:spPr bwMode="auto">
          <a:xfrm>
            <a:off x="642938" y="2357438"/>
            <a:ext cx="7821612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r 3"/>
          <p:cNvGrpSpPr>
            <a:grpSpLocks/>
          </p:cNvGrpSpPr>
          <p:nvPr/>
        </p:nvGrpSpPr>
        <p:grpSpPr bwMode="auto">
          <a:xfrm>
            <a:off x="755650" y="1708150"/>
            <a:ext cx="8288338" cy="863600"/>
            <a:chOff x="755650" y="1708144"/>
            <a:chExt cx="8288338" cy="863600"/>
          </a:xfrm>
        </p:grpSpPr>
        <p:sp>
          <p:nvSpPr>
            <p:cNvPr id="34825" name="Rectangle 13"/>
            <p:cNvSpPr>
              <a:spLocks noChangeArrowheads="1"/>
            </p:cNvSpPr>
            <p:nvPr/>
          </p:nvSpPr>
          <p:spPr bwMode="auto">
            <a:xfrm>
              <a:off x="1042988" y="1708144"/>
              <a:ext cx="80010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ru-RU" sz="3000" dirty="0" smtClean="0">
                  <a:solidFill>
                    <a:srgbClr val="137CA7"/>
                  </a:solidFill>
                </a:rPr>
                <a:t>Три мировых бренда</a:t>
              </a:r>
              <a:endParaRPr lang="en-GB" sz="3000" dirty="0">
                <a:solidFill>
                  <a:srgbClr val="137CA7"/>
                </a:solidFill>
              </a:endParaRPr>
            </a:p>
            <a:p>
              <a:pPr>
                <a:spcBef>
                  <a:spcPct val="20000"/>
                </a:spcBef>
              </a:pPr>
              <a:endParaRPr lang="en-GB" sz="1800" dirty="0">
                <a:solidFill>
                  <a:srgbClr val="137CA7"/>
                </a:solidFill>
                <a:cs typeface="Tahoma" charset="0"/>
              </a:endParaRPr>
            </a:p>
          </p:txBody>
        </p:sp>
        <p:pic>
          <p:nvPicPr>
            <p:cNvPr id="34826" name="Image 57" descr="fleche_puc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1924044"/>
              <a:ext cx="19685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1" name="Image 37" descr="Brand Architecture Group_in Plaquette SIAL20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21" b="41127"/>
          <a:stretch>
            <a:fillRect/>
          </a:stretch>
        </p:blipFill>
        <p:spPr bwMode="auto">
          <a:xfrm>
            <a:off x="500063" y="4714875"/>
            <a:ext cx="8001000" cy="94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r 3"/>
          <p:cNvGrpSpPr>
            <a:grpSpLocks/>
          </p:cNvGrpSpPr>
          <p:nvPr/>
        </p:nvGrpSpPr>
        <p:grpSpPr bwMode="auto">
          <a:xfrm>
            <a:off x="785813" y="4137025"/>
            <a:ext cx="8288337" cy="863600"/>
            <a:chOff x="755650" y="1708144"/>
            <a:chExt cx="8288338" cy="863600"/>
          </a:xfrm>
        </p:grpSpPr>
        <p:sp>
          <p:nvSpPr>
            <p:cNvPr id="34823" name="Rectangle 13"/>
            <p:cNvSpPr>
              <a:spLocks noChangeArrowheads="1"/>
            </p:cNvSpPr>
            <p:nvPr/>
          </p:nvSpPr>
          <p:spPr bwMode="auto">
            <a:xfrm>
              <a:off x="1042988" y="1708144"/>
              <a:ext cx="80010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ru-RU" sz="3000" dirty="0" smtClean="0">
                  <a:solidFill>
                    <a:srgbClr val="137CA7"/>
                  </a:solidFill>
                </a:rPr>
                <a:t>Международные бренды</a:t>
              </a:r>
              <a:endParaRPr lang="en-GB" sz="3000" dirty="0">
                <a:solidFill>
                  <a:srgbClr val="137CA7"/>
                </a:solidFill>
              </a:endParaRPr>
            </a:p>
            <a:p>
              <a:pPr>
                <a:spcBef>
                  <a:spcPct val="20000"/>
                </a:spcBef>
              </a:pPr>
              <a:endParaRPr lang="en-GB" sz="1800" dirty="0">
                <a:solidFill>
                  <a:srgbClr val="137CA7"/>
                </a:solidFill>
                <a:cs typeface="Tahoma" charset="0"/>
              </a:endParaRPr>
            </a:p>
          </p:txBody>
        </p:sp>
        <p:pic>
          <p:nvPicPr>
            <p:cNvPr id="34824" name="Image 57" descr="fleche_puc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1924044"/>
              <a:ext cx="19685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434997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88351" cy="8382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r>
              <a:rPr lang="ru-RU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18 лет в </a:t>
            </a:r>
            <a:r>
              <a:rPr lang="ru-RU" sz="5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России</a:t>
            </a:r>
            <a:endParaRPr lang="fr-FR" sz="54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2155549541"/>
              </p:ext>
            </p:extLst>
          </p:nvPr>
        </p:nvGraphicFramePr>
        <p:xfrm>
          <a:off x="0" y="1412776"/>
          <a:ext cx="914400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C:\Documents and Settings\PTchibisov\Рабочий стол\efremov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5193048"/>
            <a:ext cx="2016224" cy="118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IMG_0918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3203848" y="5121040"/>
            <a:ext cx="2088233" cy="1245462"/>
          </a:xfrm>
        </p:spPr>
      </p:pic>
      <p:pic>
        <p:nvPicPr>
          <p:cNvPr id="9" name="Рисунок 8" descr="экстратверды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1560" y="5049032"/>
            <a:ext cx="1831197" cy="1296144"/>
          </a:xfrm>
          <a:prstGeom prst="rect">
            <a:avLst/>
          </a:prstGeom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987824" y="3926459"/>
            <a:ext cx="2664296" cy="80021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Продукция</a:t>
            </a:r>
            <a:r>
              <a:rPr lang="ru-RU" sz="1300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: плавленые сыры </a:t>
            </a:r>
            <a:r>
              <a:rPr lang="en-US" sz="1300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PRESIDENT</a:t>
            </a:r>
            <a:r>
              <a:rPr lang="ru-RU" sz="1300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, творожная запеканка.</a:t>
            </a:r>
          </a:p>
          <a:p>
            <a:pPr algn="ctr"/>
            <a:endParaRPr lang="ru-RU" sz="1300" dirty="0" smtClean="0">
              <a:solidFill>
                <a:srgbClr val="002060"/>
              </a:solidFill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300" b="1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Численность</a:t>
            </a:r>
            <a:r>
              <a:rPr lang="ru-RU" sz="1300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: </a:t>
            </a:r>
            <a:r>
              <a:rPr lang="ru-RU" sz="1300" b="1" dirty="0" smtClean="0">
                <a:solidFill>
                  <a:srgbClr val="C00000"/>
                </a:solidFill>
                <a:ea typeface="Tahoma" pitchFamily="34" charset="0"/>
                <a:cs typeface="Tahoma" pitchFamily="34" charset="0"/>
              </a:rPr>
              <a:t>190</a:t>
            </a:r>
            <a:r>
              <a:rPr lang="ru-RU" sz="1300" dirty="0" smtClean="0">
                <a:solidFill>
                  <a:srgbClr val="C00000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1300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сотрудников. </a:t>
            </a:r>
            <a:endParaRPr lang="ru-RU" sz="1300" b="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96136" y="3861048"/>
            <a:ext cx="278735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Продукция</a:t>
            </a:r>
            <a:r>
              <a:rPr lang="ru-RU" sz="1300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: творог, сметана, </a:t>
            </a:r>
            <a:r>
              <a:rPr lang="ru-RU" sz="1300" dirty="0" err="1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моцарелла</a:t>
            </a:r>
            <a:r>
              <a:rPr lang="ru-RU" sz="1300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чечил</a:t>
            </a:r>
            <a:r>
              <a:rPr lang="ru-RU" sz="1300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 и </a:t>
            </a:r>
            <a:r>
              <a:rPr lang="ru-RU" sz="1300" dirty="0" err="1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буррата</a:t>
            </a:r>
            <a:endParaRPr lang="ru-RU" sz="1300" dirty="0" smtClean="0">
              <a:solidFill>
                <a:srgbClr val="002060"/>
              </a:solidFill>
              <a:ea typeface="Tahoma" pitchFamily="34" charset="0"/>
              <a:cs typeface="Tahoma" pitchFamily="34" charset="0"/>
            </a:endParaRPr>
          </a:p>
          <a:p>
            <a:pPr algn="ctr"/>
            <a:endParaRPr lang="ru-RU" sz="1300" dirty="0" smtClean="0">
              <a:solidFill>
                <a:srgbClr val="002060"/>
              </a:solidFill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300" b="1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Численность</a:t>
            </a:r>
            <a:r>
              <a:rPr lang="ru-RU" sz="1300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: </a:t>
            </a:r>
            <a:r>
              <a:rPr lang="ru-RU" sz="1300" b="1" dirty="0" smtClean="0">
                <a:solidFill>
                  <a:srgbClr val="C00000"/>
                </a:solidFill>
                <a:ea typeface="Tahoma" pitchFamily="34" charset="0"/>
                <a:cs typeface="Tahoma" pitchFamily="34" charset="0"/>
              </a:rPr>
              <a:t>200 </a:t>
            </a:r>
            <a:r>
              <a:rPr lang="ru-RU" sz="1300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сотрудников</a:t>
            </a:r>
            <a:r>
              <a:rPr lang="ru-RU" sz="1400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.</a:t>
            </a:r>
            <a:endParaRPr lang="ru-RU" sz="1400" dirty="0">
              <a:solidFill>
                <a:srgbClr val="002060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3933056"/>
            <a:ext cx="2987824" cy="82021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300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Торговый дом (элитные французские сыры и молочная продукция)</a:t>
            </a:r>
          </a:p>
          <a:p>
            <a:pPr algn="ctr"/>
            <a:endParaRPr lang="ru-RU" sz="1300" dirty="0" smtClean="0">
              <a:solidFill>
                <a:srgbClr val="002060"/>
              </a:solidFill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300" b="1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Численность</a:t>
            </a:r>
            <a:r>
              <a:rPr lang="ru-RU" sz="1300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: </a:t>
            </a:r>
            <a:r>
              <a:rPr lang="ru-RU" sz="1300" b="1" dirty="0" smtClean="0">
                <a:solidFill>
                  <a:srgbClr val="C00000"/>
                </a:solidFill>
                <a:ea typeface="Tahoma" pitchFamily="34" charset="0"/>
                <a:cs typeface="Tahoma" pitchFamily="34" charset="0"/>
              </a:rPr>
              <a:t>400</a:t>
            </a:r>
            <a:r>
              <a:rPr lang="ru-RU" sz="1300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 сотрудников. </a:t>
            </a:r>
            <a:endParaRPr lang="ru-RU" sz="1300" b="0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249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_LAYOUT_CONST" val="12"/>
</p:tagLst>
</file>

<file path=ppt/theme/theme1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onception personnalisée">
  <a:themeElements>
    <a:clrScheme name="Другая 2">
      <a:dk1>
        <a:srgbClr val="00206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29070</TotalTime>
  <Words>999</Words>
  <Application>Microsoft Office PowerPoint</Application>
  <PresentationFormat>Экран (4:3)</PresentationFormat>
  <Paragraphs>230</Paragraphs>
  <Slides>31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1_Conception personnalisée</vt:lpstr>
      <vt:lpstr>Conception personnalisée</vt:lpstr>
      <vt:lpstr>2_Conception personnalisée</vt:lpstr>
      <vt:lpstr>Слайд 1</vt:lpstr>
      <vt:lpstr>Более 80 лет истории</vt:lpstr>
      <vt:lpstr>Слайд 3</vt:lpstr>
      <vt:lpstr>Слайд 4</vt:lpstr>
      <vt:lpstr>Слайд 5</vt:lpstr>
      <vt:lpstr>Слайд 6</vt:lpstr>
      <vt:lpstr>Слайд 7</vt:lpstr>
      <vt:lpstr>Брендовая стратегия</vt:lpstr>
      <vt:lpstr>18 лет в России</vt:lpstr>
      <vt:lpstr>Специализация заводов</vt:lpstr>
      <vt:lpstr>Слайд 11</vt:lpstr>
      <vt:lpstr>Ценности Компании</vt:lpstr>
      <vt:lpstr>Сохранение корпоративной культуры</vt:lpstr>
      <vt:lpstr>Слайд 14</vt:lpstr>
      <vt:lpstr>Слайд 15</vt:lpstr>
      <vt:lpstr>Концепция программы Ротации</vt:lpstr>
      <vt:lpstr>1. Ротация на производстве</vt:lpstr>
      <vt:lpstr>Слайд 18</vt:lpstr>
      <vt:lpstr>2. Ротация Маркетинг-Продажи</vt:lpstr>
      <vt:lpstr>3. Ротация Логистика</vt:lpstr>
      <vt:lpstr>Слайд 21</vt:lpstr>
      <vt:lpstr>Детали подбора: профиль студента</vt:lpstr>
      <vt:lpstr>Детали подбора: процесс</vt:lpstr>
      <vt:lpstr>Слайд 24</vt:lpstr>
      <vt:lpstr>Offer – Предложение о работе</vt:lpstr>
      <vt:lpstr>ЦЕЛЬ программы </vt:lpstr>
      <vt:lpstr>Слайд 27</vt:lpstr>
      <vt:lpstr>Слайд 28</vt:lpstr>
      <vt:lpstr>После 1,5 лет…</vt:lpstr>
      <vt:lpstr>Слайд 30</vt:lpstr>
      <vt:lpstr>Слайд 31</vt:lpstr>
    </vt:vector>
  </TitlesOfParts>
  <Company>Poste 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N-BOUZAD</dc:creator>
  <cp:lastModifiedBy>MRomanenko</cp:lastModifiedBy>
  <cp:revision>1475</cp:revision>
  <cp:lastPrinted>2015-10-20T11:32:10Z</cp:lastPrinted>
  <dcterms:created xsi:type="dcterms:W3CDTF">2012-09-21T15:39:56Z</dcterms:created>
  <dcterms:modified xsi:type="dcterms:W3CDTF">2015-12-07T13:02:59Z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0008003a14000000000001023720</vt:lpwstr>
  </property>
</Properties>
</file>